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85" r:id="rId5"/>
    <p:sldId id="306" r:id="rId6"/>
    <p:sldId id="308" r:id="rId7"/>
    <p:sldId id="322" r:id="rId8"/>
    <p:sldId id="307" r:id="rId9"/>
    <p:sldId id="320" r:id="rId10"/>
    <p:sldId id="309" r:id="rId11"/>
    <p:sldId id="310" r:id="rId12"/>
    <p:sldId id="333" r:id="rId13"/>
    <p:sldId id="312" r:id="rId14"/>
    <p:sldId id="313" r:id="rId15"/>
    <p:sldId id="325" r:id="rId16"/>
    <p:sldId id="323" r:id="rId17"/>
    <p:sldId id="324" r:id="rId18"/>
    <p:sldId id="314" r:id="rId19"/>
    <p:sldId id="321" r:id="rId20"/>
    <p:sldId id="334" r:id="rId21"/>
    <p:sldId id="311" r:id="rId22"/>
    <p:sldId id="315" r:id="rId23"/>
    <p:sldId id="327" r:id="rId24"/>
    <p:sldId id="328" r:id="rId25"/>
    <p:sldId id="316" r:id="rId26"/>
    <p:sldId id="329" r:id="rId27"/>
    <p:sldId id="331" r:id="rId28"/>
    <p:sldId id="332" r:id="rId29"/>
    <p:sldId id="317" r:id="rId30"/>
    <p:sldId id="318" r:id="rId31"/>
    <p:sldId id="302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26A769"/>
    <a:srgbClr val="0B4E22"/>
    <a:srgbClr val="0678BE"/>
    <a:srgbClr val="D03000"/>
    <a:srgbClr val="B1FF5E"/>
    <a:srgbClr val="087EA4"/>
    <a:srgbClr val="3CAAFF"/>
    <a:srgbClr val="6E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5433CB-615D-0F49-9B91-33D3AE6FE4A8}" v="2359" dt="2023-11-01T16:56:04.413"/>
    <p1510:client id="{E2C1EB65-61B4-B64D-9311-3D966BFC0DE5}" v="67" dt="2023-11-01T17:06:51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/>
    <p:restoredTop sz="94694"/>
  </p:normalViewPr>
  <p:slideViewPr>
    <p:cSldViewPr snapToGrid="0">
      <p:cViewPr varScale="1">
        <p:scale>
          <a:sx n="121" d="100"/>
          <a:sy n="121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BB440-5DA7-4D98-996F-60BE621107E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B1FB49-9299-43CC-9C08-553BDFE16E1E}">
      <dgm:prSet phldrT="[Text]" phldr="0"/>
      <dgm:spPr/>
      <dgm:t>
        <a:bodyPr/>
        <a:lstStyle/>
        <a:p>
          <a:pPr rtl="0"/>
          <a:r>
            <a:rPr lang="en-US" b="1">
              <a:latin typeface="Arial" panose="020B0604020202020204"/>
            </a:rPr>
            <a:t>Cell List 1</a:t>
          </a:r>
          <a:endParaRPr lang="en-US" b="1"/>
        </a:p>
      </dgm:t>
    </dgm:pt>
    <dgm:pt modelId="{07C76337-F805-43A8-A989-8620509492E9}" type="parTrans" cxnId="{12EA6461-6228-4326-836F-E2D0E2636AC2}">
      <dgm:prSet/>
      <dgm:spPr/>
      <dgm:t>
        <a:bodyPr/>
        <a:lstStyle/>
        <a:p>
          <a:endParaRPr lang="en-US"/>
        </a:p>
      </dgm:t>
    </dgm:pt>
    <dgm:pt modelId="{C46C54A5-8D9D-4AA7-B7C9-9050EC6FB777}" type="sibTrans" cxnId="{12EA6461-6228-4326-836F-E2D0E2636AC2}">
      <dgm:prSet/>
      <dgm:spPr/>
      <dgm:t>
        <a:bodyPr/>
        <a:lstStyle/>
        <a:p>
          <a:endParaRPr lang="en-US"/>
        </a:p>
      </dgm:t>
    </dgm:pt>
    <dgm:pt modelId="{3C135204-E66A-4230-B60D-9910328CAF46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Cell 1</a:t>
          </a:r>
          <a:endParaRPr lang="en-US"/>
        </a:p>
      </dgm:t>
    </dgm:pt>
    <dgm:pt modelId="{21CD52CD-CC9A-44C0-B32F-A01CBAAA32BB}" type="parTrans" cxnId="{82FE469A-94D1-4655-8B1D-7B16752A6EE9}">
      <dgm:prSet/>
      <dgm:spPr/>
      <dgm:t>
        <a:bodyPr/>
        <a:lstStyle/>
        <a:p>
          <a:endParaRPr lang="en-US"/>
        </a:p>
      </dgm:t>
    </dgm:pt>
    <dgm:pt modelId="{787ABCB3-7085-4533-81D7-9232E510FC80}" type="sibTrans" cxnId="{82FE469A-94D1-4655-8B1D-7B16752A6EE9}">
      <dgm:prSet/>
      <dgm:spPr/>
      <dgm:t>
        <a:bodyPr/>
        <a:lstStyle/>
        <a:p>
          <a:endParaRPr lang="en-US"/>
        </a:p>
      </dgm:t>
    </dgm:pt>
    <dgm:pt modelId="{63183070-0A33-4AC3-9E0F-60C016784F1C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Cell 2</a:t>
          </a:r>
          <a:endParaRPr lang="en-US"/>
        </a:p>
      </dgm:t>
    </dgm:pt>
    <dgm:pt modelId="{0B4762B3-22C6-4C22-98DD-888F2D56B09A}" type="parTrans" cxnId="{55B7A8C8-1D26-4225-9C5D-107E00B18A1A}">
      <dgm:prSet/>
      <dgm:spPr/>
      <dgm:t>
        <a:bodyPr/>
        <a:lstStyle/>
        <a:p>
          <a:endParaRPr lang="en-US"/>
        </a:p>
      </dgm:t>
    </dgm:pt>
    <dgm:pt modelId="{04F2EF90-DDB6-457D-902F-F82A40085E9D}" type="sibTrans" cxnId="{55B7A8C8-1D26-4225-9C5D-107E00B18A1A}">
      <dgm:prSet/>
      <dgm:spPr/>
      <dgm:t>
        <a:bodyPr/>
        <a:lstStyle/>
        <a:p>
          <a:endParaRPr lang="en-US"/>
        </a:p>
      </dgm:t>
    </dgm:pt>
    <dgm:pt modelId="{9E2EF391-4F7B-4311-9AF7-1C1A25C73E3F}">
      <dgm:prSet phldrT="[Text]" phldr="0"/>
      <dgm:spPr/>
      <dgm:t>
        <a:bodyPr/>
        <a:lstStyle/>
        <a:p>
          <a:r>
            <a:rPr lang="en-US">
              <a:latin typeface="Arial" panose="020B0604020202020204"/>
            </a:rPr>
            <a:t>...</a:t>
          </a:r>
          <a:endParaRPr lang="en-US"/>
        </a:p>
      </dgm:t>
    </dgm:pt>
    <dgm:pt modelId="{47D5B499-CE91-467D-9BF2-93D2A47041C4}" type="parTrans" cxnId="{265282A7-F950-4943-B27F-29EEC5D12225}">
      <dgm:prSet/>
      <dgm:spPr/>
      <dgm:t>
        <a:bodyPr/>
        <a:lstStyle/>
        <a:p>
          <a:endParaRPr lang="en-US"/>
        </a:p>
      </dgm:t>
    </dgm:pt>
    <dgm:pt modelId="{D904FC35-E578-4D11-94D3-B8252FA01246}" type="sibTrans" cxnId="{265282A7-F950-4943-B27F-29EEC5D12225}">
      <dgm:prSet/>
      <dgm:spPr/>
      <dgm:t>
        <a:bodyPr/>
        <a:lstStyle/>
        <a:p>
          <a:endParaRPr lang="en-US"/>
        </a:p>
      </dgm:t>
    </dgm:pt>
    <dgm:pt modelId="{A6B83D2A-F2F0-486E-8D54-7179073503F7}">
      <dgm:prSet phldrT="[Text]" phldr="0"/>
      <dgm:spPr/>
      <dgm:t>
        <a:bodyPr/>
        <a:lstStyle/>
        <a:p>
          <a:r>
            <a:rPr lang="en-US">
              <a:latin typeface="Arial" panose="020B0604020202020204"/>
            </a:rPr>
            <a:t>...</a:t>
          </a:r>
          <a:endParaRPr lang="en-US"/>
        </a:p>
      </dgm:t>
    </dgm:pt>
    <dgm:pt modelId="{90AA0A82-8231-41F0-8A81-15A477C3B257}" type="parTrans" cxnId="{D53CE0E4-BDAF-4E68-87F3-893A3108B38C}">
      <dgm:prSet/>
      <dgm:spPr/>
      <dgm:t>
        <a:bodyPr/>
        <a:lstStyle/>
        <a:p>
          <a:endParaRPr lang="en-US"/>
        </a:p>
      </dgm:t>
    </dgm:pt>
    <dgm:pt modelId="{C2CB23CD-F71B-4754-B860-3494E239660E}" type="sibTrans" cxnId="{D53CE0E4-BDAF-4E68-87F3-893A3108B38C}">
      <dgm:prSet/>
      <dgm:spPr/>
      <dgm:t>
        <a:bodyPr/>
        <a:lstStyle/>
        <a:p>
          <a:endParaRPr lang="en-US"/>
        </a:p>
      </dgm:t>
    </dgm:pt>
    <dgm:pt modelId="{89E0AE9D-A0E7-4EAF-B9AA-0F134A2A914D}">
      <dgm:prSet phldrT="[Text]" phldr="0"/>
      <dgm:spPr/>
      <dgm:t>
        <a:bodyPr/>
        <a:lstStyle/>
        <a:p>
          <a:pPr rtl="0"/>
          <a:r>
            <a:rPr lang="en-US" b="1">
              <a:latin typeface="Arial" panose="020B0604020202020204"/>
            </a:rPr>
            <a:t>Cell List N</a:t>
          </a:r>
          <a:endParaRPr lang="en-US" b="1"/>
        </a:p>
      </dgm:t>
    </dgm:pt>
    <dgm:pt modelId="{43D23E94-827A-4406-AC4B-B20D92F2D7E7}" type="parTrans" cxnId="{77158F68-5BF8-4308-B242-45F082254E59}">
      <dgm:prSet/>
      <dgm:spPr/>
      <dgm:t>
        <a:bodyPr/>
        <a:lstStyle/>
        <a:p>
          <a:endParaRPr lang="en-US"/>
        </a:p>
      </dgm:t>
    </dgm:pt>
    <dgm:pt modelId="{C31367A4-A44A-4B91-BCAA-3CCC668B0284}" type="sibTrans" cxnId="{77158F68-5BF8-4308-B242-45F082254E59}">
      <dgm:prSet/>
      <dgm:spPr/>
      <dgm:t>
        <a:bodyPr/>
        <a:lstStyle/>
        <a:p>
          <a:endParaRPr lang="en-US"/>
        </a:p>
      </dgm:t>
    </dgm:pt>
    <dgm:pt modelId="{C129A80F-BB33-4B04-909E-8B4B38648CDE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Cell 1</a:t>
          </a:r>
          <a:endParaRPr lang="en-US"/>
        </a:p>
      </dgm:t>
    </dgm:pt>
    <dgm:pt modelId="{9EB7DF98-864F-420E-A31F-E8DD58CCF2AD}" type="parTrans" cxnId="{919A565D-47CB-49FB-B53E-88AA85B28FAB}">
      <dgm:prSet/>
      <dgm:spPr/>
      <dgm:t>
        <a:bodyPr/>
        <a:lstStyle/>
        <a:p>
          <a:endParaRPr lang="en-US"/>
        </a:p>
      </dgm:t>
    </dgm:pt>
    <dgm:pt modelId="{D6A29392-FB90-4C70-AF29-A0B7DCD4CFC8}" type="sibTrans" cxnId="{919A565D-47CB-49FB-B53E-88AA85B28FAB}">
      <dgm:prSet/>
      <dgm:spPr/>
      <dgm:t>
        <a:bodyPr/>
        <a:lstStyle/>
        <a:p>
          <a:endParaRPr lang="en-US"/>
        </a:p>
      </dgm:t>
    </dgm:pt>
    <dgm:pt modelId="{616D0F97-282A-420F-B5E9-A3BC9F967C35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Cell 2</a:t>
          </a:r>
        </a:p>
      </dgm:t>
    </dgm:pt>
    <dgm:pt modelId="{AF71426B-3148-4D26-B85D-87613827C2F8}" type="parTrans" cxnId="{C36C8214-1D08-43E8-A3BC-D399E2A785D9}">
      <dgm:prSet/>
      <dgm:spPr/>
      <dgm:t>
        <a:bodyPr/>
        <a:lstStyle/>
        <a:p>
          <a:endParaRPr lang="en-US"/>
        </a:p>
      </dgm:t>
    </dgm:pt>
    <dgm:pt modelId="{55AB5073-1D8E-45C1-87CF-EBFECA17580D}" type="sibTrans" cxnId="{C36C8214-1D08-43E8-A3BC-D399E2A785D9}">
      <dgm:prSet/>
      <dgm:spPr/>
      <dgm:t>
        <a:bodyPr/>
        <a:lstStyle/>
        <a:p>
          <a:endParaRPr lang="en-US"/>
        </a:p>
      </dgm:t>
    </dgm:pt>
    <dgm:pt modelId="{C6B412D0-8F30-447B-ABC0-14FB8DEE244E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Cell M</a:t>
          </a:r>
        </a:p>
      </dgm:t>
    </dgm:pt>
    <dgm:pt modelId="{3841F613-3F4E-454F-92FD-09B4C40CEC37}" type="parTrans" cxnId="{D615244F-C670-4B86-9C4B-C889601D7421}">
      <dgm:prSet/>
      <dgm:spPr/>
      <dgm:t>
        <a:bodyPr/>
        <a:lstStyle/>
        <a:p>
          <a:endParaRPr lang="en-US"/>
        </a:p>
      </dgm:t>
    </dgm:pt>
    <dgm:pt modelId="{3ED0FAE4-0374-48EC-8F53-383B996AD224}" type="sibTrans" cxnId="{D615244F-C670-4B86-9C4B-C889601D7421}">
      <dgm:prSet/>
      <dgm:spPr/>
      <dgm:t>
        <a:bodyPr/>
        <a:lstStyle/>
        <a:p>
          <a:endParaRPr lang="en-US"/>
        </a:p>
      </dgm:t>
    </dgm:pt>
    <dgm:pt modelId="{140D3607-C96C-47A4-AD1F-C00A31402057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…</a:t>
          </a:r>
        </a:p>
      </dgm:t>
    </dgm:pt>
    <dgm:pt modelId="{86512EEF-5ABE-4E2A-BEBF-D86C690023B8}" type="parTrans" cxnId="{68AB15D3-FE47-4C6D-95D2-8FED2BC273AA}">
      <dgm:prSet/>
      <dgm:spPr/>
      <dgm:t>
        <a:bodyPr/>
        <a:lstStyle/>
        <a:p>
          <a:endParaRPr lang="en-US"/>
        </a:p>
      </dgm:t>
    </dgm:pt>
    <dgm:pt modelId="{D44A7313-8FCC-4C05-AD5C-9E1652D368CC}" type="sibTrans" cxnId="{68AB15D3-FE47-4C6D-95D2-8FED2BC273AA}">
      <dgm:prSet/>
      <dgm:spPr/>
      <dgm:t>
        <a:bodyPr/>
        <a:lstStyle/>
        <a:p>
          <a:endParaRPr lang="en-US"/>
        </a:p>
      </dgm:t>
    </dgm:pt>
    <dgm:pt modelId="{D07A7FA2-D764-4606-AC5A-6B0E2DAF1CCF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Cell M</a:t>
          </a:r>
          <a:endParaRPr lang="en-US"/>
        </a:p>
      </dgm:t>
    </dgm:pt>
    <dgm:pt modelId="{57538152-5111-4214-97E8-FA94B8109006}" type="parTrans" cxnId="{D7B5E74D-F102-49C4-A99E-8788265A6C09}">
      <dgm:prSet/>
      <dgm:spPr/>
      <dgm:t>
        <a:bodyPr/>
        <a:lstStyle/>
        <a:p>
          <a:endParaRPr lang="en-US"/>
        </a:p>
      </dgm:t>
    </dgm:pt>
    <dgm:pt modelId="{4D5B8418-825C-4F9F-BC3A-E192561D93A5}" type="sibTrans" cxnId="{D7B5E74D-F102-49C4-A99E-8788265A6C09}">
      <dgm:prSet/>
      <dgm:spPr/>
      <dgm:t>
        <a:bodyPr/>
        <a:lstStyle/>
        <a:p>
          <a:endParaRPr lang="en-US"/>
        </a:p>
      </dgm:t>
    </dgm:pt>
    <dgm:pt modelId="{5AF91DAB-3D88-49E2-9300-1EFB3D235FC2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…</a:t>
          </a:r>
        </a:p>
      </dgm:t>
    </dgm:pt>
    <dgm:pt modelId="{DF5D40FF-91E1-465B-9ABF-A1DC8397CADD}" type="parTrans" cxnId="{D7C26675-80BA-4E33-A4B8-9E91D569D9C9}">
      <dgm:prSet/>
      <dgm:spPr/>
      <dgm:t>
        <a:bodyPr/>
        <a:lstStyle/>
        <a:p>
          <a:endParaRPr lang="en-US"/>
        </a:p>
      </dgm:t>
    </dgm:pt>
    <dgm:pt modelId="{9D6D4960-B90C-4173-A4EA-089EE12CF61E}" type="sibTrans" cxnId="{D7C26675-80BA-4E33-A4B8-9E91D569D9C9}">
      <dgm:prSet/>
      <dgm:spPr/>
      <dgm:t>
        <a:bodyPr/>
        <a:lstStyle/>
        <a:p>
          <a:endParaRPr lang="en-US"/>
        </a:p>
      </dgm:t>
    </dgm:pt>
    <dgm:pt modelId="{99418C16-C9CA-462F-B982-3FB80128CA3B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…</a:t>
          </a:r>
        </a:p>
      </dgm:t>
    </dgm:pt>
    <dgm:pt modelId="{CEEB8AE6-4B4D-4A74-B18C-CFAFC1079BCE}" type="parTrans" cxnId="{7D1E219E-C1D2-45CF-9A00-EF6CA70FB070}">
      <dgm:prSet/>
      <dgm:spPr/>
      <dgm:t>
        <a:bodyPr/>
        <a:lstStyle/>
        <a:p>
          <a:endParaRPr lang="en-US"/>
        </a:p>
      </dgm:t>
    </dgm:pt>
    <dgm:pt modelId="{93E85E02-4333-4479-BD8D-80121ACF9101}" type="sibTrans" cxnId="{7D1E219E-C1D2-45CF-9A00-EF6CA70FB070}">
      <dgm:prSet/>
      <dgm:spPr/>
      <dgm:t>
        <a:bodyPr/>
        <a:lstStyle/>
        <a:p>
          <a:endParaRPr lang="en-US"/>
        </a:p>
      </dgm:t>
    </dgm:pt>
    <dgm:pt modelId="{6A9D7D39-CD6C-4D28-83D2-59D0C8238771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…</a:t>
          </a:r>
        </a:p>
      </dgm:t>
    </dgm:pt>
    <dgm:pt modelId="{FE2E8155-319D-4CC3-8DC6-E3E58496E9F9}" type="parTrans" cxnId="{1B5C6A50-2D26-4C4E-A62B-02C872D0D9DD}">
      <dgm:prSet/>
      <dgm:spPr/>
      <dgm:t>
        <a:bodyPr/>
        <a:lstStyle/>
        <a:p>
          <a:endParaRPr lang="en-US"/>
        </a:p>
      </dgm:t>
    </dgm:pt>
    <dgm:pt modelId="{7AB55200-FA4B-40BC-871B-F66509113F29}" type="sibTrans" cxnId="{1B5C6A50-2D26-4C4E-A62B-02C872D0D9DD}">
      <dgm:prSet/>
      <dgm:spPr/>
      <dgm:t>
        <a:bodyPr/>
        <a:lstStyle/>
        <a:p>
          <a:endParaRPr lang="en-US"/>
        </a:p>
      </dgm:t>
    </dgm:pt>
    <dgm:pt modelId="{F8E48419-BB86-4991-8553-FE58DB33B8FE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…</a:t>
          </a:r>
        </a:p>
      </dgm:t>
    </dgm:pt>
    <dgm:pt modelId="{6A7F21A1-1A9B-4C3B-9E65-84DE468F0C49}" type="parTrans" cxnId="{45CA6D3D-0B76-489B-A58D-6150F95BCAED}">
      <dgm:prSet/>
      <dgm:spPr/>
      <dgm:t>
        <a:bodyPr/>
        <a:lstStyle/>
        <a:p>
          <a:endParaRPr lang="en-US"/>
        </a:p>
      </dgm:t>
    </dgm:pt>
    <dgm:pt modelId="{5D953BEF-02D0-4AD5-8C86-4C72BEAE6C79}" type="sibTrans" cxnId="{45CA6D3D-0B76-489B-A58D-6150F95BCAED}">
      <dgm:prSet/>
      <dgm:spPr/>
      <dgm:t>
        <a:bodyPr/>
        <a:lstStyle/>
        <a:p>
          <a:endParaRPr lang="en-US"/>
        </a:p>
      </dgm:t>
    </dgm:pt>
    <dgm:pt modelId="{559E9438-E60A-4D9C-AD07-07359A68B9B5}" type="pres">
      <dgm:prSet presAssocID="{57CBB440-5DA7-4D98-996F-60BE621107E0}" presName="theList" presStyleCnt="0">
        <dgm:presLayoutVars>
          <dgm:dir/>
          <dgm:animLvl val="lvl"/>
          <dgm:resizeHandles val="exact"/>
        </dgm:presLayoutVars>
      </dgm:prSet>
      <dgm:spPr/>
    </dgm:pt>
    <dgm:pt modelId="{9EA9E141-4034-4875-9BD0-FA31E9C26ADC}" type="pres">
      <dgm:prSet presAssocID="{DEB1FB49-9299-43CC-9C08-553BDFE16E1E}" presName="compNode" presStyleCnt="0"/>
      <dgm:spPr/>
    </dgm:pt>
    <dgm:pt modelId="{7F4130A7-F37A-49EC-95BB-D5734B9CD7D4}" type="pres">
      <dgm:prSet presAssocID="{DEB1FB49-9299-43CC-9C08-553BDFE16E1E}" presName="aNode" presStyleLbl="bgShp" presStyleIdx="0" presStyleCnt="3"/>
      <dgm:spPr/>
    </dgm:pt>
    <dgm:pt modelId="{95585970-5CD0-45CA-924A-C5E7EF7D7709}" type="pres">
      <dgm:prSet presAssocID="{DEB1FB49-9299-43CC-9C08-553BDFE16E1E}" presName="textNode" presStyleLbl="bgShp" presStyleIdx="0" presStyleCnt="3"/>
      <dgm:spPr/>
    </dgm:pt>
    <dgm:pt modelId="{3022C61A-0CBB-4298-8D14-DF87D831CD4A}" type="pres">
      <dgm:prSet presAssocID="{DEB1FB49-9299-43CC-9C08-553BDFE16E1E}" presName="compChildNode" presStyleCnt="0"/>
      <dgm:spPr/>
    </dgm:pt>
    <dgm:pt modelId="{71A647FF-3CE0-4F8D-9BDB-015741DB7BB9}" type="pres">
      <dgm:prSet presAssocID="{DEB1FB49-9299-43CC-9C08-553BDFE16E1E}" presName="theInnerList" presStyleCnt="0"/>
      <dgm:spPr/>
    </dgm:pt>
    <dgm:pt modelId="{B4A66C00-42FD-41A8-9176-C6B01F6B4B55}" type="pres">
      <dgm:prSet presAssocID="{3C135204-E66A-4230-B60D-9910328CAF46}" presName="childNode" presStyleLbl="node1" presStyleIdx="0" presStyleCnt="12">
        <dgm:presLayoutVars>
          <dgm:bulletEnabled val="1"/>
        </dgm:presLayoutVars>
      </dgm:prSet>
      <dgm:spPr/>
    </dgm:pt>
    <dgm:pt modelId="{56E19A6D-2FF4-4BC8-BDC7-9A3D75C2602B}" type="pres">
      <dgm:prSet presAssocID="{3C135204-E66A-4230-B60D-9910328CAF46}" presName="aSpace2" presStyleCnt="0"/>
      <dgm:spPr/>
    </dgm:pt>
    <dgm:pt modelId="{B4C847C7-F19C-4CB3-B110-4794755E2EC5}" type="pres">
      <dgm:prSet presAssocID="{63183070-0A33-4AC3-9E0F-60C016784F1C}" presName="childNode" presStyleLbl="node1" presStyleIdx="1" presStyleCnt="12">
        <dgm:presLayoutVars>
          <dgm:bulletEnabled val="1"/>
        </dgm:presLayoutVars>
      </dgm:prSet>
      <dgm:spPr/>
    </dgm:pt>
    <dgm:pt modelId="{2BF8410B-93BB-4263-842C-FDC92047E564}" type="pres">
      <dgm:prSet presAssocID="{63183070-0A33-4AC3-9E0F-60C016784F1C}" presName="aSpace2" presStyleCnt="0"/>
      <dgm:spPr/>
    </dgm:pt>
    <dgm:pt modelId="{E64364C7-2553-456D-BC3E-B8AF79B1B524}" type="pres">
      <dgm:prSet presAssocID="{140D3607-C96C-47A4-AD1F-C00A31402057}" presName="childNode" presStyleLbl="node1" presStyleIdx="2" presStyleCnt="12">
        <dgm:presLayoutVars>
          <dgm:bulletEnabled val="1"/>
        </dgm:presLayoutVars>
      </dgm:prSet>
      <dgm:spPr/>
    </dgm:pt>
    <dgm:pt modelId="{FF66B8E6-8E59-48A6-BB85-A03F02D1FF10}" type="pres">
      <dgm:prSet presAssocID="{140D3607-C96C-47A4-AD1F-C00A31402057}" presName="aSpace2" presStyleCnt="0"/>
      <dgm:spPr/>
    </dgm:pt>
    <dgm:pt modelId="{1D4DC18B-B96A-4151-9DA4-5E30E5715443}" type="pres">
      <dgm:prSet presAssocID="{C6B412D0-8F30-447B-ABC0-14FB8DEE244E}" presName="childNode" presStyleLbl="node1" presStyleIdx="3" presStyleCnt="12">
        <dgm:presLayoutVars>
          <dgm:bulletEnabled val="1"/>
        </dgm:presLayoutVars>
      </dgm:prSet>
      <dgm:spPr/>
    </dgm:pt>
    <dgm:pt modelId="{7DE3AE99-68AE-46BB-AAF2-37D088F525AF}" type="pres">
      <dgm:prSet presAssocID="{DEB1FB49-9299-43CC-9C08-553BDFE16E1E}" presName="aSpace" presStyleCnt="0"/>
      <dgm:spPr/>
    </dgm:pt>
    <dgm:pt modelId="{562C76CB-CF68-4880-9570-E78A1E614DAC}" type="pres">
      <dgm:prSet presAssocID="{9E2EF391-4F7B-4311-9AF7-1C1A25C73E3F}" presName="compNode" presStyleCnt="0"/>
      <dgm:spPr/>
    </dgm:pt>
    <dgm:pt modelId="{2E6C1567-984E-4425-B69B-9FCEBA76ED32}" type="pres">
      <dgm:prSet presAssocID="{9E2EF391-4F7B-4311-9AF7-1C1A25C73E3F}" presName="aNode" presStyleLbl="bgShp" presStyleIdx="1" presStyleCnt="3"/>
      <dgm:spPr/>
    </dgm:pt>
    <dgm:pt modelId="{D8BC2005-B51A-49E0-B088-63DB345E6A56}" type="pres">
      <dgm:prSet presAssocID="{9E2EF391-4F7B-4311-9AF7-1C1A25C73E3F}" presName="textNode" presStyleLbl="bgShp" presStyleIdx="1" presStyleCnt="3"/>
      <dgm:spPr/>
    </dgm:pt>
    <dgm:pt modelId="{16908A22-C089-49CD-8E34-C5E0424D42E4}" type="pres">
      <dgm:prSet presAssocID="{9E2EF391-4F7B-4311-9AF7-1C1A25C73E3F}" presName="compChildNode" presStyleCnt="0"/>
      <dgm:spPr/>
    </dgm:pt>
    <dgm:pt modelId="{1BC7C7E6-8CBD-4790-A033-F3D6BF8B2C93}" type="pres">
      <dgm:prSet presAssocID="{9E2EF391-4F7B-4311-9AF7-1C1A25C73E3F}" presName="theInnerList" presStyleCnt="0"/>
      <dgm:spPr/>
    </dgm:pt>
    <dgm:pt modelId="{E62C0237-9BE1-42F5-A982-AE5E3D07A402}" type="pres">
      <dgm:prSet presAssocID="{A6B83D2A-F2F0-486E-8D54-7179073503F7}" presName="childNode" presStyleLbl="node1" presStyleIdx="4" presStyleCnt="12">
        <dgm:presLayoutVars>
          <dgm:bulletEnabled val="1"/>
        </dgm:presLayoutVars>
      </dgm:prSet>
      <dgm:spPr/>
    </dgm:pt>
    <dgm:pt modelId="{F57ED5DC-799B-47BF-AD71-94C5DDDE02EF}" type="pres">
      <dgm:prSet presAssocID="{A6B83D2A-F2F0-486E-8D54-7179073503F7}" presName="aSpace2" presStyleCnt="0"/>
      <dgm:spPr/>
    </dgm:pt>
    <dgm:pt modelId="{AF01FBB7-40F3-44EE-92DC-D3469D581CBF}" type="pres">
      <dgm:prSet presAssocID="{99418C16-C9CA-462F-B982-3FB80128CA3B}" presName="childNode" presStyleLbl="node1" presStyleIdx="5" presStyleCnt="12">
        <dgm:presLayoutVars>
          <dgm:bulletEnabled val="1"/>
        </dgm:presLayoutVars>
      </dgm:prSet>
      <dgm:spPr/>
    </dgm:pt>
    <dgm:pt modelId="{621F459B-FD97-45C1-9589-69D561F61DF4}" type="pres">
      <dgm:prSet presAssocID="{99418C16-C9CA-462F-B982-3FB80128CA3B}" presName="aSpace2" presStyleCnt="0"/>
      <dgm:spPr/>
    </dgm:pt>
    <dgm:pt modelId="{8B416718-B508-4627-8AD3-5DCD5A3DC31B}" type="pres">
      <dgm:prSet presAssocID="{6A9D7D39-CD6C-4D28-83D2-59D0C8238771}" presName="childNode" presStyleLbl="node1" presStyleIdx="6" presStyleCnt="12">
        <dgm:presLayoutVars>
          <dgm:bulletEnabled val="1"/>
        </dgm:presLayoutVars>
      </dgm:prSet>
      <dgm:spPr/>
    </dgm:pt>
    <dgm:pt modelId="{D3D573DD-C14C-4594-82AE-6E388570185A}" type="pres">
      <dgm:prSet presAssocID="{6A9D7D39-CD6C-4D28-83D2-59D0C8238771}" presName="aSpace2" presStyleCnt="0"/>
      <dgm:spPr/>
    </dgm:pt>
    <dgm:pt modelId="{9897D735-24A4-48E8-B1F5-FACFDB62091C}" type="pres">
      <dgm:prSet presAssocID="{F8E48419-BB86-4991-8553-FE58DB33B8FE}" presName="childNode" presStyleLbl="node1" presStyleIdx="7" presStyleCnt="12">
        <dgm:presLayoutVars>
          <dgm:bulletEnabled val="1"/>
        </dgm:presLayoutVars>
      </dgm:prSet>
      <dgm:spPr/>
    </dgm:pt>
    <dgm:pt modelId="{115CD360-E4F6-4DDC-82AE-2A0DEAA266E8}" type="pres">
      <dgm:prSet presAssocID="{9E2EF391-4F7B-4311-9AF7-1C1A25C73E3F}" presName="aSpace" presStyleCnt="0"/>
      <dgm:spPr/>
    </dgm:pt>
    <dgm:pt modelId="{EE5B5CDD-BBC5-40A4-92ED-2126BD02D3D0}" type="pres">
      <dgm:prSet presAssocID="{89E0AE9D-A0E7-4EAF-B9AA-0F134A2A914D}" presName="compNode" presStyleCnt="0"/>
      <dgm:spPr/>
    </dgm:pt>
    <dgm:pt modelId="{E864D486-472E-4747-B756-6E57AC57E223}" type="pres">
      <dgm:prSet presAssocID="{89E0AE9D-A0E7-4EAF-B9AA-0F134A2A914D}" presName="aNode" presStyleLbl="bgShp" presStyleIdx="2" presStyleCnt="3"/>
      <dgm:spPr/>
    </dgm:pt>
    <dgm:pt modelId="{A5068CD5-38E6-4535-8FA8-B0A5536C18F0}" type="pres">
      <dgm:prSet presAssocID="{89E0AE9D-A0E7-4EAF-B9AA-0F134A2A914D}" presName="textNode" presStyleLbl="bgShp" presStyleIdx="2" presStyleCnt="3"/>
      <dgm:spPr/>
    </dgm:pt>
    <dgm:pt modelId="{1C89D5C3-E434-4EBF-8603-8E4747D42E7C}" type="pres">
      <dgm:prSet presAssocID="{89E0AE9D-A0E7-4EAF-B9AA-0F134A2A914D}" presName="compChildNode" presStyleCnt="0"/>
      <dgm:spPr/>
    </dgm:pt>
    <dgm:pt modelId="{ABDC0E1D-7E3A-4A53-AEE1-D5E8740B632B}" type="pres">
      <dgm:prSet presAssocID="{89E0AE9D-A0E7-4EAF-B9AA-0F134A2A914D}" presName="theInnerList" presStyleCnt="0"/>
      <dgm:spPr/>
    </dgm:pt>
    <dgm:pt modelId="{359DA7F2-B628-4F8E-BB18-99D045C00C3F}" type="pres">
      <dgm:prSet presAssocID="{C129A80F-BB33-4B04-909E-8B4B38648CDE}" presName="childNode" presStyleLbl="node1" presStyleIdx="8" presStyleCnt="12">
        <dgm:presLayoutVars>
          <dgm:bulletEnabled val="1"/>
        </dgm:presLayoutVars>
      </dgm:prSet>
      <dgm:spPr/>
    </dgm:pt>
    <dgm:pt modelId="{83EB3204-08B6-4DCB-9AC1-07EF6C2CBD97}" type="pres">
      <dgm:prSet presAssocID="{C129A80F-BB33-4B04-909E-8B4B38648CDE}" presName="aSpace2" presStyleCnt="0"/>
      <dgm:spPr/>
    </dgm:pt>
    <dgm:pt modelId="{3DC2E8B5-6DDC-4998-86A7-8C8D4BE43900}" type="pres">
      <dgm:prSet presAssocID="{616D0F97-282A-420F-B5E9-A3BC9F967C35}" presName="childNode" presStyleLbl="node1" presStyleIdx="9" presStyleCnt="12">
        <dgm:presLayoutVars>
          <dgm:bulletEnabled val="1"/>
        </dgm:presLayoutVars>
      </dgm:prSet>
      <dgm:spPr/>
    </dgm:pt>
    <dgm:pt modelId="{E49E197E-7944-4588-BD54-4AC3389A34C9}" type="pres">
      <dgm:prSet presAssocID="{616D0F97-282A-420F-B5E9-A3BC9F967C35}" presName="aSpace2" presStyleCnt="0"/>
      <dgm:spPr/>
    </dgm:pt>
    <dgm:pt modelId="{D34BF619-6BC1-447B-8F39-98DEE8013912}" type="pres">
      <dgm:prSet presAssocID="{5AF91DAB-3D88-49E2-9300-1EFB3D235FC2}" presName="childNode" presStyleLbl="node1" presStyleIdx="10" presStyleCnt="12">
        <dgm:presLayoutVars>
          <dgm:bulletEnabled val="1"/>
        </dgm:presLayoutVars>
      </dgm:prSet>
      <dgm:spPr/>
    </dgm:pt>
    <dgm:pt modelId="{80525F08-44F5-434F-B25A-291653BEF45B}" type="pres">
      <dgm:prSet presAssocID="{5AF91DAB-3D88-49E2-9300-1EFB3D235FC2}" presName="aSpace2" presStyleCnt="0"/>
      <dgm:spPr/>
    </dgm:pt>
    <dgm:pt modelId="{6AE53748-AB90-45D3-AACA-B1124B5674A1}" type="pres">
      <dgm:prSet presAssocID="{D07A7FA2-D764-4606-AC5A-6B0E2DAF1CCF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0058E702-59F2-4A61-9E30-3C4FEC39EF62}" type="presOf" srcId="{89E0AE9D-A0E7-4EAF-B9AA-0F134A2A914D}" destId="{E864D486-472E-4747-B756-6E57AC57E223}" srcOrd="0" destOrd="0" presId="urn:microsoft.com/office/officeart/2005/8/layout/lProcess2"/>
    <dgm:cxn modelId="{C36C8214-1D08-43E8-A3BC-D399E2A785D9}" srcId="{89E0AE9D-A0E7-4EAF-B9AA-0F134A2A914D}" destId="{616D0F97-282A-420F-B5E9-A3BC9F967C35}" srcOrd="1" destOrd="0" parTransId="{AF71426B-3148-4D26-B85D-87613827C2F8}" sibTransId="{55AB5073-1D8E-45C1-87CF-EBFECA17580D}"/>
    <dgm:cxn modelId="{4C7BFC18-2D8A-4B65-824E-D3DA4F80ACBC}" type="presOf" srcId="{99418C16-C9CA-462F-B982-3FB80128CA3B}" destId="{AF01FBB7-40F3-44EE-92DC-D3469D581CBF}" srcOrd="0" destOrd="0" presId="urn:microsoft.com/office/officeart/2005/8/layout/lProcess2"/>
    <dgm:cxn modelId="{CB9E7E35-7B13-4ADA-ABFB-A05B7F1AE834}" type="presOf" srcId="{DEB1FB49-9299-43CC-9C08-553BDFE16E1E}" destId="{7F4130A7-F37A-49EC-95BB-D5734B9CD7D4}" srcOrd="0" destOrd="0" presId="urn:microsoft.com/office/officeart/2005/8/layout/lProcess2"/>
    <dgm:cxn modelId="{A311CE35-D964-49DA-99D2-3A5E8A5A146D}" type="presOf" srcId="{9E2EF391-4F7B-4311-9AF7-1C1A25C73E3F}" destId="{2E6C1567-984E-4425-B69B-9FCEBA76ED32}" srcOrd="0" destOrd="0" presId="urn:microsoft.com/office/officeart/2005/8/layout/lProcess2"/>
    <dgm:cxn modelId="{CB4AFB36-E4D9-487D-BC83-1AE98AA42598}" type="presOf" srcId="{89E0AE9D-A0E7-4EAF-B9AA-0F134A2A914D}" destId="{A5068CD5-38E6-4535-8FA8-B0A5536C18F0}" srcOrd="1" destOrd="0" presId="urn:microsoft.com/office/officeart/2005/8/layout/lProcess2"/>
    <dgm:cxn modelId="{45CA6D3D-0B76-489B-A58D-6150F95BCAED}" srcId="{9E2EF391-4F7B-4311-9AF7-1C1A25C73E3F}" destId="{F8E48419-BB86-4991-8553-FE58DB33B8FE}" srcOrd="3" destOrd="0" parTransId="{6A7F21A1-1A9B-4C3B-9E65-84DE468F0C49}" sibTransId="{5D953BEF-02D0-4AD5-8C86-4C72BEAE6C79}"/>
    <dgm:cxn modelId="{9F608F41-C5B6-43C0-8C4A-59183981BBB1}" type="presOf" srcId="{63183070-0A33-4AC3-9E0F-60C016784F1C}" destId="{B4C847C7-F19C-4CB3-B110-4794755E2EC5}" srcOrd="0" destOrd="0" presId="urn:microsoft.com/office/officeart/2005/8/layout/lProcess2"/>
    <dgm:cxn modelId="{D7B5E74D-F102-49C4-A99E-8788265A6C09}" srcId="{89E0AE9D-A0E7-4EAF-B9AA-0F134A2A914D}" destId="{D07A7FA2-D764-4606-AC5A-6B0E2DAF1CCF}" srcOrd="3" destOrd="0" parTransId="{57538152-5111-4214-97E8-FA94B8109006}" sibTransId="{4D5B8418-825C-4F9F-BC3A-E192561D93A5}"/>
    <dgm:cxn modelId="{D615244F-C670-4B86-9C4B-C889601D7421}" srcId="{DEB1FB49-9299-43CC-9C08-553BDFE16E1E}" destId="{C6B412D0-8F30-447B-ABC0-14FB8DEE244E}" srcOrd="3" destOrd="0" parTransId="{3841F613-3F4E-454F-92FD-09B4C40CEC37}" sibTransId="{3ED0FAE4-0374-48EC-8F53-383B996AD224}"/>
    <dgm:cxn modelId="{1B5C6A50-2D26-4C4E-A62B-02C872D0D9DD}" srcId="{9E2EF391-4F7B-4311-9AF7-1C1A25C73E3F}" destId="{6A9D7D39-CD6C-4D28-83D2-59D0C8238771}" srcOrd="2" destOrd="0" parTransId="{FE2E8155-319D-4CC3-8DC6-E3E58496E9F9}" sibTransId="{7AB55200-FA4B-40BC-871B-F66509113F29}"/>
    <dgm:cxn modelId="{4476CE59-F45F-4488-B18E-F54298BDD326}" type="presOf" srcId="{6A9D7D39-CD6C-4D28-83D2-59D0C8238771}" destId="{8B416718-B508-4627-8AD3-5DCD5A3DC31B}" srcOrd="0" destOrd="0" presId="urn:microsoft.com/office/officeart/2005/8/layout/lProcess2"/>
    <dgm:cxn modelId="{919A565D-47CB-49FB-B53E-88AA85B28FAB}" srcId="{89E0AE9D-A0E7-4EAF-B9AA-0F134A2A914D}" destId="{C129A80F-BB33-4B04-909E-8B4B38648CDE}" srcOrd="0" destOrd="0" parTransId="{9EB7DF98-864F-420E-A31F-E8DD58CCF2AD}" sibTransId="{D6A29392-FB90-4C70-AF29-A0B7DCD4CFC8}"/>
    <dgm:cxn modelId="{12EA6461-6228-4326-836F-E2D0E2636AC2}" srcId="{57CBB440-5DA7-4D98-996F-60BE621107E0}" destId="{DEB1FB49-9299-43CC-9C08-553BDFE16E1E}" srcOrd="0" destOrd="0" parTransId="{07C76337-F805-43A8-A989-8620509492E9}" sibTransId="{C46C54A5-8D9D-4AA7-B7C9-9050EC6FB777}"/>
    <dgm:cxn modelId="{77158F68-5BF8-4308-B242-45F082254E59}" srcId="{57CBB440-5DA7-4D98-996F-60BE621107E0}" destId="{89E0AE9D-A0E7-4EAF-B9AA-0F134A2A914D}" srcOrd="2" destOrd="0" parTransId="{43D23E94-827A-4406-AC4B-B20D92F2D7E7}" sibTransId="{C31367A4-A44A-4B91-BCAA-3CCC668B0284}"/>
    <dgm:cxn modelId="{D7C26675-80BA-4E33-A4B8-9E91D569D9C9}" srcId="{89E0AE9D-A0E7-4EAF-B9AA-0F134A2A914D}" destId="{5AF91DAB-3D88-49E2-9300-1EFB3D235FC2}" srcOrd="2" destOrd="0" parTransId="{DF5D40FF-91E1-465B-9ABF-A1DC8397CADD}" sibTransId="{9D6D4960-B90C-4173-A4EA-089EE12CF61E}"/>
    <dgm:cxn modelId="{F4880A7E-0D12-4A0F-A83A-9459C79B0FAD}" type="presOf" srcId="{C129A80F-BB33-4B04-909E-8B4B38648CDE}" destId="{359DA7F2-B628-4F8E-BB18-99D045C00C3F}" srcOrd="0" destOrd="0" presId="urn:microsoft.com/office/officeart/2005/8/layout/lProcess2"/>
    <dgm:cxn modelId="{05CC5087-71E9-4612-9863-2F248F692BC6}" type="presOf" srcId="{DEB1FB49-9299-43CC-9C08-553BDFE16E1E}" destId="{95585970-5CD0-45CA-924A-C5E7EF7D7709}" srcOrd="1" destOrd="0" presId="urn:microsoft.com/office/officeart/2005/8/layout/lProcess2"/>
    <dgm:cxn modelId="{F8386087-6330-46F5-B5FF-B05C8DB0AD7E}" type="presOf" srcId="{57CBB440-5DA7-4D98-996F-60BE621107E0}" destId="{559E9438-E60A-4D9C-AD07-07359A68B9B5}" srcOrd="0" destOrd="0" presId="urn:microsoft.com/office/officeart/2005/8/layout/lProcess2"/>
    <dgm:cxn modelId="{E6A63394-DC56-48A0-A35D-1F90713923DA}" type="presOf" srcId="{A6B83D2A-F2F0-486E-8D54-7179073503F7}" destId="{E62C0237-9BE1-42F5-A982-AE5E3D07A402}" srcOrd="0" destOrd="0" presId="urn:microsoft.com/office/officeart/2005/8/layout/lProcess2"/>
    <dgm:cxn modelId="{82FE469A-94D1-4655-8B1D-7B16752A6EE9}" srcId="{DEB1FB49-9299-43CC-9C08-553BDFE16E1E}" destId="{3C135204-E66A-4230-B60D-9910328CAF46}" srcOrd="0" destOrd="0" parTransId="{21CD52CD-CC9A-44C0-B32F-A01CBAAA32BB}" sibTransId="{787ABCB3-7085-4533-81D7-9232E510FC80}"/>
    <dgm:cxn modelId="{7D1E219E-C1D2-45CF-9A00-EF6CA70FB070}" srcId="{9E2EF391-4F7B-4311-9AF7-1C1A25C73E3F}" destId="{99418C16-C9CA-462F-B982-3FB80128CA3B}" srcOrd="1" destOrd="0" parTransId="{CEEB8AE6-4B4D-4A74-B18C-CFAFC1079BCE}" sibTransId="{93E85E02-4333-4479-BD8D-80121ACF9101}"/>
    <dgm:cxn modelId="{265282A7-F950-4943-B27F-29EEC5D12225}" srcId="{57CBB440-5DA7-4D98-996F-60BE621107E0}" destId="{9E2EF391-4F7B-4311-9AF7-1C1A25C73E3F}" srcOrd="1" destOrd="0" parTransId="{47D5B499-CE91-467D-9BF2-93D2A47041C4}" sibTransId="{D904FC35-E578-4D11-94D3-B8252FA01246}"/>
    <dgm:cxn modelId="{B7086CAA-CF4E-4038-A181-C60AEAD6BC5C}" type="presOf" srcId="{C6B412D0-8F30-447B-ABC0-14FB8DEE244E}" destId="{1D4DC18B-B96A-4151-9DA4-5E30E5715443}" srcOrd="0" destOrd="0" presId="urn:microsoft.com/office/officeart/2005/8/layout/lProcess2"/>
    <dgm:cxn modelId="{20BDECAA-BC91-481E-A461-CD62F59775B5}" type="presOf" srcId="{140D3607-C96C-47A4-AD1F-C00A31402057}" destId="{E64364C7-2553-456D-BC3E-B8AF79B1B524}" srcOrd="0" destOrd="0" presId="urn:microsoft.com/office/officeart/2005/8/layout/lProcess2"/>
    <dgm:cxn modelId="{37494FBE-1484-40A3-8753-89C84AC00FBB}" type="presOf" srcId="{3C135204-E66A-4230-B60D-9910328CAF46}" destId="{B4A66C00-42FD-41A8-9176-C6B01F6B4B55}" srcOrd="0" destOrd="0" presId="urn:microsoft.com/office/officeart/2005/8/layout/lProcess2"/>
    <dgm:cxn modelId="{19CBEABE-767B-4CAB-9717-ACC54C0E0DED}" type="presOf" srcId="{5AF91DAB-3D88-49E2-9300-1EFB3D235FC2}" destId="{D34BF619-6BC1-447B-8F39-98DEE8013912}" srcOrd="0" destOrd="0" presId="urn:microsoft.com/office/officeart/2005/8/layout/lProcess2"/>
    <dgm:cxn modelId="{70C53DC8-BC4D-4BF2-97D5-888766CE3636}" type="presOf" srcId="{D07A7FA2-D764-4606-AC5A-6B0E2DAF1CCF}" destId="{6AE53748-AB90-45D3-AACA-B1124B5674A1}" srcOrd="0" destOrd="0" presId="urn:microsoft.com/office/officeart/2005/8/layout/lProcess2"/>
    <dgm:cxn modelId="{55B7A8C8-1D26-4225-9C5D-107E00B18A1A}" srcId="{DEB1FB49-9299-43CC-9C08-553BDFE16E1E}" destId="{63183070-0A33-4AC3-9E0F-60C016784F1C}" srcOrd="1" destOrd="0" parTransId="{0B4762B3-22C6-4C22-98DD-888F2D56B09A}" sibTransId="{04F2EF90-DDB6-457D-902F-F82A40085E9D}"/>
    <dgm:cxn modelId="{68AB15D3-FE47-4C6D-95D2-8FED2BC273AA}" srcId="{DEB1FB49-9299-43CC-9C08-553BDFE16E1E}" destId="{140D3607-C96C-47A4-AD1F-C00A31402057}" srcOrd="2" destOrd="0" parTransId="{86512EEF-5ABE-4E2A-BEBF-D86C690023B8}" sibTransId="{D44A7313-8FCC-4C05-AD5C-9E1652D368CC}"/>
    <dgm:cxn modelId="{D53CE0E4-BDAF-4E68-87F3-893A3108B38C}" srcId="{9E2EF391-4F7B-4311-9AF7-1C1A25C73E3F}" destId="{A6B83D2A-F2F0-486E-8D54-7179073503F7}" srcOrd="0" destOrd="0" parTransId="{90AA0A82-8231-41F0-8A81-15A477C3B257}" sibTransId="{C2CB23CD-F71B-4754-B860-3494E239660E}"/>
    <dgm:cxn modelId="{C2CFD4ED-243A-470C-A974-883638898540}" type="presOf" srcId="{9E2EF391-4F7B-4311-9AF7-1C1A25C73E3F}" destId="{D8BC2005-B51A-49E0-B088-63DB345E6A56}" srcOrd="1" destOrd="0" presId="urn:microsoft.com/office/officeart/2005/8/layout/lProcess2"/>
    <dgm:cxn modelId="{F43730EE-9A7F-4B9F-84F7-91195545AD56}" type="presOf" srcId="{616D0F97-282A-420F-B5E9-A3BC9F967C35}" destId="{3DC2E8B5-6DDC-4998-86A7-8C8D4BE43900}" srcOrd="0" destOrd="0" presId="urn:microsoft.com/office/officeart/2005/8/layout/lProcess2"/>
    <dgm:cxn modelId="{A02917F3-5CBD-4FAC-A9DC-7A2D82E04321}" type="presOf" srcId="{F8E48419-BB86-4991-8553-FE58DB33B8FE}" destId="{9897D735-24A4-48E8-B1F5-FACFDB62091C}" srcOrd="0" destOrd="0" presId="urn:microsoft.com/office/officeart/2005/8/layout/lProcess2"/>
    <dgm:cxn modelId="{55906837-A2C7-4332-BFC8-864C8FD88675}" type="presParOf" srcId="{559E9438-E60A-4D9C-AD07-07359A68B9B5}" destId="{9EA9E141-4034-4875-9BD0-FA31E9C26ADC}" srcOrd="0" destOrd="0" presId="urn:microsoft.com/office/officeart/2005/8/layout/lProcess2"/>
    <dgm:cxn modelId="{60FE8F61-C3D6-4254-AAD0-3E91288CF695}" type="presParOf" srcId="{9EA9E141-4034-4875-9BD0-FA31E9C26ADC}" destId="{7F4130A7-F37A-49EC-95BB-D5734B9CD7D4}" srcOrd="0" destOrd="0" presId="urn:microsoft.com/office/officeart/2005/8/layout/lProcess2"/>
    <dgm:cxn modelId="{D20E05E0-F244-424C-B0BF-9550DB729187}" type="presParOf" srcId="{9EA9E141-4034-4875-9BD0-FA31E9C26ADC}" destId="{95585970-5CD0-45CA-924A-C5E7EF7D7709}" srcOrd="1" destOrd="0" presId="urn:microsoft.com/office/officeart/2005/8/layout/lProcess2"/>
    <dgm:cxn modelId="{814456E0-16D1-4AA0-9E7F-5B64F5793664}" type="presParOf" srcId="{9EA9E141-4034-4875-9BD0-FA31E9C26ADC}" destId="{3022C61A-0CBB-4298-8D14-DF87D831CD4A}" srcOrd="2" destOrd="0" presId="urn:microsoft.com/office/officeart/2005/8/layout/lProcess2"/>
    <dgm:cxn modelId="{BBC9BB9F-C3EA-4A20-B7BA-99FD19A3D9C0}" type="presParOf" srcId="{3022C61A-0CBB-4298-8D14-DF87D831CD4A}" destId="{71A647FF-3CE0-4F8D-9BDB-015741DB7BB9}" srcOrd="0" destOrd="0" presId="urn:microsoft.com/office/officeart/2005/8/layout/lProcess2"/>
    <dgm:cxn modelId="{E1CC7DB6-96D6-4BFA-923D-50EA292A2755}" type="presParOf" srcId="{71A647FF-3CE0-4F8D-9BDB-015741DB7BB9}" destId="{B4A66C00-42FD-41A8-9176-C6B01F6B4B55}" srcOrd="0" destOrd="0" presId="urn:microsoft.com/office/officeart/2005/8/layout/lProcess2"/>
    <dgm:cxn modelId="{3310D043-DBB6-414B-9FE9-A1E8FB701682}" type="presParOf" srcId="{71A647FF-3CE0-4F8D-9BDB-015741DB7BB9}" destId="{56E19A6D-2FF4-4BC8-BDC7-9A3D75C2602B}" srcOrd="1" destOrd="0" presId="urn:microsoft.com/office/officeart/2005/8/layout/lProcess2"/>
    <dgm:cxn modelId="{AF65D0ED-FBF1-41E8-8F65-C01A21EE9007}" type="presParOf" srcId="{71A647FF-3CE0-4F8D-9BDB-015741DB7BB9}" destId="{B4C847C7-F19C-4CB3-B110-4794755E2EC5}" srcOrd="2" destOrd="0" presId="urn:microsoft.com/office/officeart/2005/8/layout/lProcess2"/>
    <dgm:cxn modelId="{5A954889-39FA-4C90-AD8C-6F33248E3590}" type="presParOf" srcId="{71A647FF-3CE0-4F8D-9BDB-015741DB7BB9}" destId="{2BF8410B-93BB-4263-842C-FDC92047E564}" srcOrd="3" destOrd="0" presId="urn:microsoft.com/office/officeart/2005/8/layout/lProcess2"/>
    <dgm:cxn modelId="{06C9CAD7-2180-4733-9B5A-7523FCA1E713}" type="presParOf" srcId="{71A647FF-3CE0-4F8D-9BDB-015741DB7BB9}" destId="{E64364C7-2553-456D-BC3E-B8AF79B1B524}" srcOrd="4" destOrd="0" presId="urn:microsoft.com/office/officeart/2005/8/layout/lProcess2"/>
    <dgm:cxn modelId="{217A771E-14B8-409B-92A9-BC71C43B67FB}" type="presParOf" srcId="{71A647FF-3CE0-4F8D-9BDB-015741DB7BB9}" destId="{FF66B8E6-8E59-48A6-BB85-A03F02D1FF10}" srcOrd="5" destOrd="0" presId="urn:microsoft.com/office/officeart/2005/8/layout/lProcess2"/>
    <dgm:cxn modelId="{5CD25F6C-EDED-4987-AE69-E811FD53C1C9}" type="presParOf" srcId="{71A647FF-3CE0-4F8D-9BDB-015741DB7BB9}" destId="{1D4DC18B-B96A-4151-9DA4-5E30E5715443}" srcOrd="6" destOrd="0" presId="urn:microsoft.com/office/officeart/2005/8/layout/lProcess2"/>
    <dgm:cxn modelId="{0B26A01C-0F7C-43F1-B565-7CF17FA7BFD3}" type="presParOf" srcId="{559E9438-E60A-4D9C-AD07-07359A68B9B5}" destId="{7DE3AE99-68AE-46BB-AAF2-37D088F525AF}" srcOrd="1" destOrd="0" presId="urn:microsoft.com/office/officeart/2005/8/layout/lProcess2"/>
    <dgm:cxn modelId="{0CB5B10D-5AAD-41CF-A310-D735B8EDF677}" type="presParOf" srcId="{559E9438-E60A-4D9C-AD07-07359A68B9B5}" destId="{562C76CB-CF68-4880-9570-E78A1E614DAC}" srcOrd="2" destOrd="0" presId="urn:microsoft.com/office/officeart/2005/8/layout/lProcess2"/>
    <dgm:cxn modelId="{9C071B93-57C7-4953-8367-8A079CB39CA1}" type="presParOf" srcId="{562C76CB-CF68-4880-9570-E78A1E614DAC}" destId="{2E6C1567-984E-4425-B69B-9FCEBA76ED32}" srcOrd="0" destOrd="0" presId="urn:microsoft.com/office/officeart/2005/8/layout/lProcess2"/>
    <dgm:cxn modelId="{891D9527-C369-4FF1-95AB-C9DA51C11C23}" type="presParOf" srcId="{562C76CB-CF68-4880-9570-E78A1E614DAC}" destId="{D8BC2005-B51A-49E0-B088-63DB345E6A56}" srcOrd="1" destOrd="0" presId="urn:microsoft.com/office/officeart/2005/8/layout/lProcess2"/>
    <dgm:cxn modelId="{7EEA8430-C0AC-4BB1-AA4C-9BFF407B895C}" type="presParOf" srcId="{562C76CB-CF68-4880-9570-E78A1E614DAC}" destId="{16908A22-C089-49CD-8E34-C5E0424D42E4}" srcOrd="2" destOrd="0" presId="urn:microsoft.com/office/officeart/2005/8/layout/lProcess2"/>
    <dgm:cxn modelId="{DB1F8EB9-5849-4216-8E69-7370FCF64FB2}" type="presParOf" srcId="{16908A22-C089-49CD-8E34-C5E0424D42E4}" destId="{1BC7C7E6-8CBD-4790-A033-F3D6BF8B2C93}" srcOrd="0" destOrd="0" presId="urn:microsoft.com/office/officeart/2005/8/layout/lProcess2"/>
    <dgm:cxn modelId="{76565575-0D3A-4EE2-BC7D-D0DC1A712A10}" type="presParOf" srcId="{1BC7C7E6-8CBD-4790-A033-F3D6BF8B2C93}" destId="{E62C0237-9BE1-42F5-A982-AE5E3D07A402}" srcOrd="0" destOrd="0" presId="urn:microsoft.com/office/officeart/2005/8/layout/lProcess2"/>
    <dgm:cxn modelId="{F05203BA-56AC-4D30-99F6-DB548A523734}" type="presParOf" srcId="{1BC7C7E6-8CBD-4790-A033-F3D6BF8B2C93}" destId="{F57ED5DC-799B-47BF-AD71-94C5DDDE02EF}" srcOrd="1" destOrd="0" presId="urn:microsoft.com/office/officeart/2005/8/layout/lProcess2"/>
    <dgm:cxn modelId="{4EAF886E-3929-4655-BC5B-D6794F78CA69}" type="presParOf" srcId="{1BC7C7E6-8CBD-4790-A033-F3D6BF8B2C93}" destId="{AF01FBB7-40F3-44EE-92DC-D3469D581CBF}" srcOrd="2" destOrd="0" presId="urn:microsoft.com/office/officeart/2005/8/layout/lProcess2"/>
    <dgm:cxn modelId="{95C7C0BE-CD7E-4D53-B525-8791D767E50B}" type="presParOf" srcId="{1BC7C7E6-8CBD-4790-A033-F3D6BF8B2C93}" destId="{621F459B-FD97-45C1-9589-69D561F61DF4}" srcOrd="3" destOrd="0" presId="urn:microsoft.com/office/officeart/2005/8/layout/lProcess2"/>
    <dgm:cxn modelId="{C8EA9F98-D229-41BD-B1C6-5DEB157EAB83}" type="presParOf" srcId="{1BC7C7E6-8CBD-4790-A033-F3D6BF8B2C93}" destId="{8B416718-B508-4627-8AD3-5DCD5A3DC31B}" srcOrd="4" destOrd="0" presId="urn:microsoft.com/office/officeart/2005/8/layout/lProcess2"/>
    <dgm:cxn modelId="{D46D4763-8702-477F-84CF-1803AFE2CE42}" type="presParOf" srcId="{1BC7C7E6-8CBD-4790-A033-F3D6BF8B2C93}" destId="{D3D573DD-C14C-4594-82AE-6E388570185A}" srcOrd="5" destOrd="0" presId="urn:microsoft.com/office/officeart/2005/8/layout/lProcess2"/>
    <dgm:cxn modelId="{BB602685-5E61-4D74-A17F-C6E86221D4FC}" type="presParOf" srcId="{1BC7C7E6-8CBD-4790-A033-F3D6BF8B2C93}" destId="{9897D735-24A4-48E8-B1F5-FACFDB62091C}" srcOrd="6" destOrd="0" presId="urn:microsoft.com/office/officeart/2005/8/layout/lProcess2"/>
    <dgm:cxn modelId="{C6437046-9271-45AE-B3CB-09F275D1F435}" type="presParOf" srcId="{559E9438-E60A-4D9C-AD07-07359A68B9B5}" destId="{115CD360-E4F6-4DDC-82AE-2A0DEAA266E8}" srcOrd="3" destOrd="0" presId="urn:microsoft.com/office/officeart/2005/8/layout/lProcess2"/>
    <dgm:cxn modelId="{95B61ED3-4B3D-46BC-8084-B2DE2F2233B5}" type="presParOf" srcId="{559E9438-E60A-4D9C-AD07-07359A68B9B5}" destId="{EE5B5CDD-BBC5-40A4-92ED-2126BD02D3D0}" srcOrd="4" destOrd="0" presId="urn:microsoft.com/office/officeart/2005/8/layout/lProcess2"/>
    <dgm:cxn modelId="{3462FA98-F226-4D15-9C51-C8D2028B6099}" type="presParOf" srcId="{EE5B5CDD-BBC5-40A4-92ED-2126BD02D3D0}" destId="{E864D486-472E-4747-B756-6E57AC57E223}" srcOrd="0" destOrd="0" presId="urn:microsoft.com/office/officeart/2005/8/layout/lProcess2"/>
    <dgm:cxn modelId="{7EB669F3-747A-4582-84B7-D2A26F00CE13}" type="presParOf" srcId="{EE5B5CDD-BBC5-40A4-92ED-2126BD02D3D0}" destId="{A5068CD5-38E6-4535-8FA8-B0A5536C18F0}" srcOrd="1" destOrd="0" presId="urn:microsoft.com/office/officeart/2005/8/layout/lProcess2"/>
    <dgm:cxn modelId="{9E924FCA-84A5-41CB-B9DD-BED3BF581723}" type="presParOf" srcId="{EE5B5CDD-BBC5-40A4-92ED-2126BD02D3D0}" destId="{1C89D5C3-E434-4EBF-8603-8E4747D42E7C}" srcOrd="2" destOrd="0" presId="urn:microsoft.com/office/officeart/2005/8/layout/lProcess2"/>
    <dgm:cxn modelId="{C1C19FDF-A134-420B-86C2-64FF2B814283}" type="presParOf" srcId="{1C89D5C3-E434-4EBF-8603-8E4747D42E7C}" destId="{ABDC0E1D-7E3A-4A53-AEE1-D5E8740B632B}" srcOrd="0" destOrd="0" presId="urn:microsoft.com/office/officeart/2005/8/layout/lProcess2"/>
    <dgm:cxn modelId="{EC962AC8-81A4-45D0-80CE-4F82D14DFA29}" type="presParOf" srcId="{ABDC0E1D-7E3A-4A53-AEE1-D5E8740B632B}" destId="{359DA7F2-B628-4F8E-BB18-99D045C00C3F}" srcOrd="0" destOrd="0" presId="urn:microsoft.com/office/officeart/2005/8/layout/lProcess2"/>
    <dgm:cxn modelId="{21952906-0956-495F-8740-DCB082859D0A}" type="presParOf" srcId="{ABDC0E1D-7E3A-4A53-AEE1-D5E8740B632B}" destId="{83EB3204-08B6-4DCB-9AC1-07EF6C2CBD97}" srcOrd="1" destOrd="0" presId="urn:microsoft.com/office/officeart/2005/8/layout/lProcess2"/>
    <dgm:cxn modelId="{1EE1B7C4-E62E-4874-AD7E-857232BAB7E9}" type="presParOf" srcId="{ABDC0E1D-7E3A-4A53-AEE1-D5E8740B632B}" destId="{3DC2E8B5-6DDC-4998-86A7-8C8D4BE43900}" srcOrd="2" destOrd="0" presId="urn:microsoft.com/office/officeart/2005/8/layout/lProcess2"/>
    <dgm:cxn modelId="{B1C551F2-1757-4D5A-9C8F-8E28D756E782}" type="presParOf" srcId="{ABDC0E1D-7E3A-4A53-AEE1-D5E8740B632B}" destId="{E49E197E-7944-4588-BD54-4AC3389A34C9}" srcOrd="3" destOrd="0" presId="urn:microsoft.com/office/officeart/2005/8/layout/lProcess2"/>
    <dgm:cxn modelId="{E53E5E3F-8C77-452C-B27B-E29274FB9E25}" type="presParOf" srcId="{ABDC0E1D-7E3A-4A53-AEE1-D5E8740B632B}" destId="{D34BF619-6BC1-447B-8F39-98DEE8013912}" srcOrd="4" destOrd="0" presId="urn:microsoft.com/office/officeart/2005/8/layout/lProcess2"/>
    <dgm:cxn modelId="{ECA4F39A-98B7-4A4D-A62D-906CFC710B6D}" type="presParOf" srcId="{ABDC0E1D-7E3A-4A53-AEE1-D5E8740B632B}" destId="{80525F08-44F5-434F-B25A-291653BEF45B}" srcOrd="5" destOrd="0" presId="urn:microsoft.com/office/officeart/2005/8/layout/lProcess2"/>
    <dgm:cxn modelId="{A46FCAFA-E62C-4A2D-9C6D-9A4683D602A8}" type="presParOf" srcId="{ABDC0E1D-7E3A-4A53-AEE1-D5E8740B632B}" destId="{6AE53748-AB90-45D3-AACA-B1124B5674A1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130A7-F37A-49EC-95BB-D5734B9CD7D4}">
      <dsp:nvSpPr>
        <dsp:cNvPr id="0" name=""/>
        <dsp:cNvSpPr/>
      </dsp:nvSpPr>
      <dsp:spPr>
        <a:xfrm>
          <a:off x="535" y="0"/>
          <a:ext cx="1393579" cy="35267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>
              <a:latin typeface="Arial" panose="020B0604020202020204"/>
            </a:rPr>
            <a:t>Cell List 1</a:t>
          </a:r>
          <a:endParaRPr lang="en-US" sz="3100" b="1" kern="1200"/>
        </a:p>
      </dsp:txBody>
      <dsp:txXfrm>
        <a:off x="535" y="0"/>
        <a:ext cx="1393579" cy="1058039"/>
      </dsp:txXfrm>
    </dsp:sp>
    <dsp:sp modelId="{B4A66C00-42FD-41A8-9176-C6B01F6B4B55}">
      <dsp:nvSpPr>
        <dsp:cNvPr id="0" name=""/>
        <dsp:cNvSpPr/>
      </dsp:nvSpPr>
      <dsp:spPr>
        <a:xfrm>
          <a:off x="139893" y="1058125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Cell 1</a:t>
          </a:r>
          <a:endParaRPr lang="en-US" sz="2600" kern="1200"/>
        </a:p>
      </dsp:txBody>
      <dsp:txXfrm>
        <a:off x="154941" y="1073173"/>
        <a:ext cx="1084767" cy="483683"/>
      </dsp:txXfrm>
    </dsp:sp>
    <dsp:sp modelId="{B4C847C7-F19C-4CB3-B110-4794755E2EC5}">
      <dsp:nvSpPr>
        <dsp:cNvPr id="0" name=""/>
        <dsp:cNvSpPr/>
      </dsp:nvSpPr>
      <dsp:spPr>
        <a:xfrm>
          <a:off x="139893" y="1650947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Cell 2</a:t>
          </a:r>
          <a:endParaRPr lang="en-US" sz="2600" kern="1200"/>
        </a:p>
      </dsp:txBody>
      <dsp:txXfrm>
        <a:off x="154941" y="1665995"/>
        <a:ext cx="1084767" cy="483683"/>
      </dsp:txXfrm>
    </dsp:sp>
    <dsp:sp modelId="{E64364C7-2553-456D-BC3E-B8AF79B1B524}">
      <dsp:nvSpPr>
        <dsp:cNvPr id="0" name=""/>
        <dsp:cNvSpPr/>
      </dsp:nvSpPr>
      <dsp:spPr>
        <a:xfrm>
          <a:off x="139893" y="2243769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…</a:t>
          </a:r>
        </a:p>
      </dsp:txBody>
      <dsp:txXfrm>
        <a:off x="154941" y="2258817"/>
        <a:ext cx="1084767" cy="483683"/>
      </dsp:txXfrm>
    </dsp:sp>
    <dsp:sp modelId="{1D4DC18B-B96A-4151-9DA4-5E30E5715443}">
      <dsp:nvSpPr>
        <dsp:cNvPr id="0" name=""/>
        <dsp:cNvSpPr/>
      </dsp:nvSpPr>
      <dsp:spPr>
        <a:xfrm>
          <a:off x="139893" y="2836591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Cell M</a:t>
          </a:r>
        </a:p>
      </dsp:txBody>
      <dsp:txXfrm>
        <a:off x="154941" y="2851639"/>
        <a:ext cx="1084767" cy="483683"/>
      </dsp:txXfrm>
    </dsp:sp>
    <dsp:sp modelId="{2E6C1567-984E-4425-B69B-9FCEBA76ED32}">
      <dsp:nvSpPr>
        <dsp:cNvPr id="0" name=""/>
        <dsp:cNvSpPr/>
      </dsp:nvSpPr>
      <dsp:spPr>
        <a:xfrm>
          <a:off x="1498633" y="0"/>
          <a:ext cx="1393579" cy="35267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Arial" panose="020B0604020202020204"/>
            </a:rPr>
            <a:t>...</a:t>
          </a:r>
          <a:endParaRPr lang="en-US" sz="3100" kern="1200"/>
        </a:p>
      </dsp:txBody>
      <dsp:txXfrm>
        <a:off x="1498633" y="0"/>
        <a:ext cx="1393579" cy="1058039"/>
      </dsp:txXfrm>
    </dsp:sp>
    <dsp:sp modelId="{E62C0237-9BE1-42F5-A982-AE5E3D07A402}">
      <dsp:nvSpPr>
        <dsp:cNvPr id="0" name=""/>
        <dsp:cNvSpPr/>
      </dsp:nvSpPr>
      <dsp:spPr>
        <a:xfrm>
          <a:off x="1637991" y="1058125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...</a:t>
          </a:r>
          <a:endParaRPr lang="en-US" sz="2600" kern="1200"/>
        </a:p>
      </dsp:txBody>
      <dsp:txXfrm>
        <a:off x="1653039" y="1073173"/>
        <a:ext cx="1084767" cy="483683"/>
      </dsp:txXfrm>
    </dsp:sp>
    <dsp:sp modelId="{AF01FBB7-40F3-44EE-92DC-D3469D581CBF}">
      <dsp:nvSpPr>
        <dsp:cNvPr id="0" name=""/>
        <dsp:cNvSpPr/>
      </dsp:nvSpPr>
      <dsp:spPr>
        <a:xfrm>
          <a:off x="1637991" y="1650947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…</a:t>
          </a:r>
        </a:p>
      </dsp:txBody>
      <dsp:txXfrm>
        <a:off x="1653039" y="1665995"/>
        <a:ext cx="1084767" cy="483683"/>
      </dsp:txXfrm>
    </dsp:sp>
    <dsp:sp modelId="{8B416718-B508-4627-8AD3-5DCD5A3DC31B}">
      <dsp:nvSpPr>
        <dsp:cNvPr id="0" name=""/>
        <dsp:cNvSpPr/>
      </dsp:nvSpPr>
      <dsp:spPr>
        <a:xfrm>
          <a:off x="1637991" y="2243769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…</a:t>
          </a:r>
        </a:p>
      </dsp:txBody>
      <dsp:txXfrm>
        <a:off x="1653039" y="2258817"/>
        <a:ext cx="1084767" cy="483683"/>
      </dsp:txXfrm>
    </dsp:sp>
    <dsp:sp modelId="{9897D735-24A4-48E8-B1F5-FACFDB62091C}">
      <dsp:nvSpPr>
        <dsp:cNvPr id="0" name=""/>
        <dsp:cNvSpPr/>
      </dsp:nvSpPr>
      <dsp:spPr>
        <a:xfrm>
          <a:off x="1637991" y="2836591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…</a:t>
          </a:r>
        </a:p>
      </dsp:txBody>
      <dsp:txXfrm>
        <a:off x="1653039" y="2851639"/>
        <a:ext cx="1084767" cy="483683"/>
      </dsp:txXfrm>
    </dsp:sp>
    <dsp:sp modelId="{E864D486-472E-4747-B756-6E57AC57E223}">
      <dsp:nvSpPr>
        <dsp:cNvPr id="0" name=""/>
        <dsp:cNvSpPr/>
      </dsp:nvSpPr>
      <dsp:spPr>
        <a:xfrm>
          <a:off x="2996730" y="0"/>
          <a:ext cx="1393579" cy="35267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>
              <a:latin typeface="Arial" panose="020B0604020202020204"/>
            </a:rPr>
            <a:t>Cell List N</a:t>
          </a:r>
          <a:endParaRPr lang="en-US" sz="3100" b="1" kern="1200"/>
        </a:p>
      </dsp:txBody>
      <dsp:txXfrm>
        <a:off x="2996730" y="0"/>
        <a:ext cx="1393579" cy="1058039"/>
      </dsp:txXfrm>
    </dsp:sp>
    <dsp:sp modelId="{359DA7F2-B628-4F8E-BB18-99D045C00C3F}">
      <dsp:nvSpPr>
        <dsp:cNvPr id="0" name=""/>
        <dsp:cNvSpPr/>
      </dsp:nvSpPr>
      <dsp:spPr>
        <a:xfrm>
          <a:off x="3136088" y="1058125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Cell 1</a:t>
          </a:r>
          <a:endParaRPr lang="en-US" sz="2600" kern="1200"/>
        </a:p>
      </dsp:txBody>
      <dsp:txXfrm>
        <a:off x="3151136" y="1073173"/>
        <a:ext cx="1084767" cy="483683"/>
      </dsp:txXfrm>
    </dsp:sp>
    <dsp:sp modelId="{3DC2E8B5-6DDC-4998-86A7-8C8D4BE43900}">
      <dsp:nvSpPr>
        <dsp:cNvPr id="0" name=""/>
        <dsp:cNvSpPr/>
      </dsp:nvSpPr>
      <dsp:spPr>
        <a:xfrm>
          <a:off x="3136088" y="1650947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Cell 2</a:t>
          </a:r>
        </a:p>
      </dsp:txBody>
      <dsp:txXfrm>
        <a:off x="3151136" y="1665995"/>
        <a:ext cx="1084767" cy="483683"/>
      </dsp:txXfrm>
    </dsp:sp>
    <dsp:sp modelId="{D34BF619-6BC1-447B-8F39-98DEE8013912}">
      <dsp:nvSpPr>
        <dsp:cNvPr id="0" name=""/>
        <dsp:cNvSpPr/>
      </dsp:nvSpPr>
      <dsp:spPr>
        <a:xfrm>
          <a:off x="3136088" y="2243769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…</a:t>
          </a:r>
        </a:p>
      </dsp:txBody>
      <dsp:txXfrm>
        <a:off x="3151136" y="2258817"/>
        <a:ext cx="1084767" cy="483683"/>
      </dsp:txXfrm>
    </dsp:sp>
    <dsp:sp modelId="{6AE53748-AB90-45D3-AACA-B1124B5674A1}">
      <dsp:nvSpPr>
        <dsp:cNvPr id="0" name=""/>
        <dsp:cNvSpPr/>
      </dsp:nvSpPr>
      <dsp:spPr>
        <a:xfrm>
          <a:off x="3136088" y="2836591"/>
          <a:ext cx="1114863" cy="513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/>
            </a:rPr>
            <a:t>Cell M</a:t>
          </a:r>
          <a:endParaRPr lang="en-US" sz="2600" kern="1200"/>
        </a:p>
      </dsp:txBody>
      <dsp:txXfrm>
        <a:off x="3151136" y="2851639"/>
        <a:ext cx="1084767" cy="483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EEE6E0-BC2C-012A-AFF6-BF73DEB6CC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899E6-B757-4EAA-33E2-65DBB1A902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8CFC3-7E54-7A40-BBA2-176A299549B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C7CFA-F7E4-1CF2-13E1-2312D5675B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10300-86AF-6734-DAAB-78457B230C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74486-1D4F-DC45-B2E3-3EEEEFBCA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41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BB93D-A499-8C49-89DB-894BFFA5CBD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9DD76-6F3D-1A42-8AFB-7E5F8ED4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DD76-6F3D-1A42-8AFB-7E5F8ED43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9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DD76-6F3D-1A42-8AFB-7E5F8ED43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3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DD76-6F3D-1A42-8AFB-7E5F8ED43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6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760" y="2393022"/>
            <a:ext cx="8686800" cy="2387600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0" y="4872697"/>
            <a:ext cx="868680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F3DCFA-F6A8-5A19-8402-9AACD4BED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0126" b="59877"/>
          <a:stretch/>
        </p:blipFill>
        <p:spPr>
          <a:xfrm>
            <a:off x="-1" y="0"/>
            <a:ext cx="233412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A2266-285D-F2F4-E718-1DEDE65A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6960" y="457200"/>
            <a:ext cx="1371600" cy="1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1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D4E62-97CE-CD15-3554-286D558C2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5DC807-558B-D9CB-81C6-AF5950BD5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4863" y="0"/>
            <a:ext cx="5767137" cy="66751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53CC9-1C88-10E3-EFB5-AF7A976B1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393022"/>
            <a:ext cx="5767137" cy="2387600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D9765F0-7D06-AEDF-2760-E13A1C368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72697"/>
            <a:ext cx="5767137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263B7-F86B-CAE5-85BC-0CA0E3775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457200"/>
            <a:ext cx="1371600" cy="1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A3D40-E1A7-F914-BB94-DFC70997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System Font Regular"/>
              <a:buChar char="–"/>
              <a:defRPr/>
            </a:lvl2pPr>
            <a:lvl3pPr marL="1143000" indent="-228600">
              <a:buFont typeface="System Font Regular"/>
              <a:buChar char="▸"/>
              <a:defRPr/>
            </a:lvl3pPr>
            <a:lvl5pPr marL="2057400" indent="-228600">
              <a:buFont typeface="System Font Regular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C411E13-8868-3BCF-2A55-067B453B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3077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Contrast 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A3D40-E1A7-F914-BB94-DFC70997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85800" indent="-228600">
              <a:buFont typeface="System Font Regular"/>
              <a:buChar char="–"/>
              <a:defRPr>
                <a:solidFill>
                  <a:schemeClr val="bg1"/>
                </a:solidFill>
              </a:defRPr>
            </a:lvl2pPr>
            <a:lvl3pPr marL="1143000" indent="-228600">
              <a:buFont typeface="System Font Regular"/>
              <a:buChar char="▸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 marL="2057400" indent="-228600">
              <a:buClrTx/>
              <a:buFont typeface="System Font Regular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C411E13-8868-3BCF-2A55-067B453B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5C1373-60B4-5EE3-9F62-765D29093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9408"/>
            <a:ext cx="11353800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9AC11-9CEE-9920-30B8-3D928ADC4043}"/>
              </a:ext>
            </a:extLst>
          </p:cNvPr>
          <p:cNvSpPr txBox="1"/>
          <p:nvPr userDrawn="1"/>
        </p:nvSpPr>
        <p:spPr>
          <a:xfrm>
            <a:off x="11023261" y="6453215"/>
            <a:ext cx="330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7BF6DEC4-2D8B-E94B-9ABA-B6ADBCE229FD}" type="slidenum">
              <a:rPr lang="en-US" sz="900" b="0" i="0" smtClean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r"/>
              <a:t>‹#›</a:t>
            </a:fld>
            <a:endParaRPr lang="en-US" sz="900" b="0" i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EA1A6667-D0A7-008F-D112-91E63AC4F6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99543"/>
            <a:ext cx="457200" cy="3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2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32B-C145-1800-F009-54DEFF0E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601200" cy="2852737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E4DB3-7EF7-AD22-B5EA-D05B205A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012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5CF3A5-F877-9F81-E4EE-AD605D4C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63" r="50000" b="20427"/>
          <a:stretch/>
        </p:blipFill>
        <p:spPr>
          <a:xfrm>
            <a:off x="11186160" y="0"/>
            <a:ext cx="10058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7D2B4-1027-416A-EBA6-A3352F4A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6957"/>
            <a:ext cx="914400" cy="6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08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32B-C145-1800-F009-54DEFF0E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601200" cy="2852737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E4DB3-7EF7-AD22-B5EA-D05B205A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012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5CF3A5-F877-9F81-E4EE-AD605D4C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63" r="50000" b="20427"/>
          <a:stretch/>
        </p:blipFill>
        <p:spPr>
          <a:xfrm>
            <a:off x="11186160" y="0"/>
            <a:ext cx="1005840" cy="6858000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001B8539-FB3D-93B9-4902-F0D00F8C3D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7200"/>
            <a:ext cx="914400" cy="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96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32B-C145-1800-F009-54DEFF0E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601200" cy="2852737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E4DB3-7EF7-AD22-B5EA-D05B205A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012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5CF3A5-F877-9F81-E4EE-AD605D4C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63" r="50000" b="20427"/>
          <a:stretch/>
        </p:blipFill>
        <p:spPr>
          <a:xfrm>
            <a:off x="11186160" y="0"/>
            <a:ext cx="100584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D2C288-3AD4-BF8F-E8AE-5D2907B7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7200"/>
            <a:ext cx="914400" cy="6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2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0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32B-C145-1800-F009-54DEFF0E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601200" cy="2852737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E4DB3-7EF7-AD22-B5EA-D05B205A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012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5CF3A5-F877-9F81-E4EE-AD605D4C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63" r="50000" b="20427"/>
          <a:stretch/>
        </p:blipFill>
        <p:spPr>
          <a:xfrm>
            <a:off x="11186160" y="0"/>
            <a:ext cx="100584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D2C288-3AD4-BF8F-E8AE-5D2907B7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7200"/>
            <a:ext cx="914400" cy="6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60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0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32B-C145-1800-F009-54DEFF0E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601200" cy="2852737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E4DB3-7EF7-AD22-B5EA-D05B205A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012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5CF3A5-F877-9F81-E4EE-AD605D4C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63" r="50000" b="20427"/>
          <a:stretch/>
        </p:blipFill>
        <p:spPr>
          <a:xfrm>
            <a:off x="11186160" y="0"/>
            <a:ext cx="100584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C888EC-5CC3-DC8C-E66A-D6EC37205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7200"/>
            <a:ext cx="914400" cy="6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32B-C145-1800-F009-54DEFF0E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601200" cy="2852737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E4DB3-7EF7-AD22-B5EA-D05B205A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012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5CF3A5-F877-9F81-E4EE-AD605D4C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63" r="50000" b="20427"/>
          <a:stretch/>
        </p:blipFill>
        <p:spPr>
          <a:xfrm>
            <a:off x="11186160" y="0"/>
            <a:ext cx="100584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D2C288-3AD4-BF8F-E8AE-5D2907B7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7200"/>
            <a:ext cx="914400" cy="6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31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07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32B-C145-1800-F009-54DEFF0E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601200" cy="2852737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E4DB3-7EF7-AD22-B5EA-D05B205A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012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5CF3A5-F877-9F81-E4EE-AD605D4C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63" r="50000" b="20427"/>
          <a:stretch/>
        </p:blipFill>
        <p:spPr>
          <a:xfrm>
            <a:off x="11186160" y="0"/>
            <a:ext cx="100584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62C120-0683-12C1-AA96-D43AAA315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7200"/>
            <a:ext cx="914400" cy="6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8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760" y="2393022"/>
            <a:ext cx="8686800" cy="2387600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0" y="4872697"/>
            <a:ext cx="868680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F3DCFA-F6A8-5A19-8402-9AACD4BED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0126" b="59877"/>
          <a:stretch/>
        </p:blipFill>
        <p:spPr>
          <a:xfrm>
            <a:off x="-1" y="0"/>
            <a:ext cx="2334127" cy="6858000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5FE40C8-D0B0-1C14-2607-BC75D1B3E6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6960" y="457200"/>
            <a:ext cx="1371600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84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6E43DA-808B-A525-9707-F3AA55DD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66314" y="-267686"/>
            <a:ext cx="2059374" cy="121920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5332B-C145-1800-F009-54DEFF0E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9601200" cy="2059374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E4DB3-7EF7-AD22-B5EA-D05B205A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09238"/>
            <a:ext cx="9601200" cy="6739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5EE318A-2A19-658B-0288-8FCAB842B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 rot="16200000">
            <a:off x="5473633" y="139633"/>
            <a:ext cx="1244733" cy="1219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60C07-A17A-2F01-E1C8-8D55CBD9F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6957"/>
            <a:ext cx="914400" cy="6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34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C4D808-5630-C16C-B881-01EA7B658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66314" y="-267686"/>
            <a:ext cx="2059374" cy="12192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3B7E39-79D0-1AA6-FD38-70339DB2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9601200" cy="2059374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B12FA1E-1B95-916C-DC39-0788447C9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09238"/>
            <a:ext cx="9601200" cy="6739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F4CDB05-A003-2B66-84D4-2F6C4CE1A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 rot="16200000">
            <a:off x="5473633" y="139634"/>
            <a:ext cx="1244733" cy="1219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F613D6-4271-6C6F-FECB-6C08DBD92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6957"/>
            <a:ext cx="914400" cy="6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33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913636-C971-588D-3E7C-4A10CCD5C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66314" y="-267686"/>
            <a:ext cx="2059374" cy="12192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F5C93C-8726-D170-60B5-EB3AC5A3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9601200" cy="2059374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DA8137A-7632-EE67-2622-8B00F5A8D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09238"/>
            <a:ext cx="9601200" cy="6739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4C92AD-2226-4BD9-CFA8-C1DD03C8E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 rot="16200000">
            <a:off x="5473633" y="139634"/>
            <a:ext cx="1244733" cy="1219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74FDC7-5B34-FCA8-D32E-072A022A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6957"/>
            <a:ext cx="914400" cy="6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05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E8E729-94CD-039A-139E-2ED8CE1E5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66314" y="-267686"/>
            <a:ext cx="2059374" cy="12192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5B4FC9-DAC3-234E-FB61-883705F4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9601200" cy="2059374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0D33CB9-37D6-1A68-7978-1368293BB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09238"/>
            <a:ext cx="9601200" cy="6739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A37B2D3-1D95-BB5C-84B4-01FF22FE3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 rot="16200000">
            <a:off x="5473633" y="139634"/>
            <a:ext cx="1244733" cy="1219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3F2EA-E8EB-41E6-BE01-C97F1A423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6957"/>
            <a:ext cx="914400" cy="6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59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780ADE-B8D0-7F3F-3794-4CE04825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66314" y="-267686"/>
            <a:ext cx="2059374" cy="12192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95E97B-20AE-B4B7-2D5E-0803B1FD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9601200" cy="2059374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F636E5B-2926-8979-3166-AC8A82F7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09238"/>
            <a:ext cx="9601200" cy="6739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77418-2372-3BE5-86D3-3B733156B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 rot="16200000">
            <a:off x="5473633" y="139634"/>
            <a:ext cx="1244733" cy="1219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36CD1C-1ED7-2002-3785-A47F9CB04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6957"/>
            <a:ext cx="914400" cy="6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98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286FF8-B0CD-25CE-5893-901C183BB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66314" y="-267686"/>
            <a:ext cx="2059374" cy="121920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FA3CC1-72A5-43D5-A577-77FC7FEC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9601200" cy="2059374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38F42CD-AD03-43A8-A27C-257F85302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09238"/>
            <a:ext cx="9601200" cy="6739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0C76FA3-1AEE-AC27-8D0F-7A7899FB2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 rot="16200000">
            <a:off x="5473633" y="139634"/>
            <a:ext cx="1244733" cy="1219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ACD266-1CE1-DE83-07EC-41F4BDCBC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6957"/>
            <a:ext cx="914400" cy="6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C5EBC5-1CE3-16BC-DB77-A9DBF192F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66314" y="-267686"/>
            <a:ext cx="2059374" cy="121920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2F0685-FCB1-FE66-AE0A-53B8D098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9601200" cy="2059374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2C7582-F0E3-11AB-C305-3F13FC22E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09238"/>
            <a:ext cx="9601200" cy="6739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F517D5A-AEAE-82C9-55C4-08D383EC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 rot="16200000">
            <a:off x="5473633" y="139634"/>
            <a:ext cx="1244733" cy="1219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5F6D0-9288-451F-0283-CF6356220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56957"/>
            <a:ext cx="914400" cy="6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43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C4EA-CFF9-61D3-36D4-15825994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F75F-4609-1EA6-0D8A-EEABBE2A4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37360"/>
            <a:ext cx="5181600" cy="438912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E9D61-763E-2330-A54A-0958DA623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37360"/>
            <a:ext cx="5181600" cy="438912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94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C4EA-CFF9-61D3-36D4-15825994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F75F-4609-1EA6-0D8A-EEABBE2A4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37360"/>
            <a:ext cx="8046720" cy="438912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E9D61-763E-2330-A54A-0958DA623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44848" y="1737360"/>
            <a:ext cx="2557872" cy="4389120"/>
          </a:xfrm>
          <a:solidFill>
            <a:schemeClr val="bg2"/>
          </a:solidFill>
        </p:spPr>
        <p:txBody>
          <a:bodyPr lIns="182880" tIns="182880" rIns="182880" bIns="182880" anchor="t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tabLst/>
              <a:defRPr sz="1600" b="0">
                <a:solidFill>
                  <a:schemeClr val="bg1"/>
                </a:solidFill>
              </a:defRPr>
            </a:lvl2pPr>
            <a:lvl3pPr marL="914400" indent="0">
              <a:buNone/>
              <a:defRPr sz="1800" b="0">
                <a:solidFill>
                  <a:schemeClr val="bg1"/>
                </a:solidFill>
              </a:defRPr>
            </a:lvl3pPr>
            <a:lvl4pPr marL="1371600" indent="0">
              <a:buNone/>
              <a:defRPr sz="1800" b="0">
                <a:solidFill>
                  <a:schemeClr val="bg1"/>
                </a:solidFill>
              </a:defRPr>
            </a:lvl4pPr>
            <a:lvl5pPr marL="1828800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85705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38047AF-3728-3566-D6FE-D52275901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4410" y="1737361"/>
            <a:ext cx="5181600" cy="438911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DC4EA-CFF9-61D3-36D4-15825994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F75F-4609-1EA6-0D8A-EEABBE2A4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37360"/>
            <a:ext cx="5181600" cy="438912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22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E0A75A-0C6C-A55A-8CCC-D41AC661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22"/>
            <a:ext cx="9814560" cy="2387600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2697"/>
            <a:ext cx="981456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258B41-DAE0-4BE4-F02A-223A4ABE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63" r="50000" b="20427"/>
          <a:stretch/>
        </p:blipFill>
        <p:spPr>
          <a:xfrm rot="10800000">
            <a:off x="0" y="0"/>
            <a:ext cx="10058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6A70C-86A1-8466-17E9-21552663A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6960" y="457200"/>
            <a:ext cx="1371600" cy="1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65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38047AF-3728-3566-D6FE-D52275901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7190" y="0"/>
            <a:ext cx="585481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DC4EA-CFF9-61D3-36D4-158259942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5303520" cy="8342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F75F-4609-1EA6-0D8A-EEABBE2A4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37360"/>
            <a:ext cx="5303520" cy="438912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5317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2F2BBC-4F4F-DB25-AA3C-EEA9CF03A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7190" y="0"/>
            <a:ext cx="5854810" cy="6857999"/>
          </a:xfrm>
          <a:custGeom>
            <a:avLst/>
            <a:gdLst>
              <a:gd name="connsiteX0" fmla="*/ 919761 w 5854810"/>
              <a:gd name="connsiteY0" fmla="*/ 0 h 6857999"/>
              <a:gd name="connsiteX1" fmla="*/ 5854810 w 5854810"/>
              <a:gd name="connsiteY1" fmla="*/ 0 h 6857999"/>
              <a:gd name="connsiteX2" fmla="*/ 5854810 w 5854810"/>
              <a:gd name="connsiteY2" fmla="*/ 6857999 h 6857999"/>
              <a:gd name="connsiteX3" fmla="*/ 919762 w 5854810"/>
              <a:gd name="connsiteY3" fmla="*/ 6857999 h 6857999"/>
              <a:gd name="connsiteX4" fmla="*/ 827724 w 5854810"/>
              <a:gd name="connsiteY4" fmla="*/ 6697929 h 6857999"/>
              <a:gd name="connsiteX5" fmla="*/ 0 w 5854810"/>
              <a:gd name="connsiteY5" fmla="*/ 3428999 h 6857999"/>
              <a:gd name="connsiteX6" fmla="*/ 827724 w 5854810"/>
              <a:gd name="connsiteY6" fmla="*/ 16006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4810" h="6857999">
                <a:moveTo>
                  <a:pt x="919761" y="0"/>
                </a:moveTo>
                <a:lnTo>
                  <a:pt x="5854810" y="0"/>
                </a:lnTo>
                <a:lnTo>
                  <a:pt x="5854810" y="6857999"/>
                </a:lnTo>
                <a:lnTo>
                  <a:pt x="919762" y="6857999"/>
                </a:lnTo>
                <a:lnTo>
                  <a:pt x="827724" y="6697929"/>
                </a:lnTo>
                <a:cubicBezTo>
                  <a:pt x="299847" y="5726197"/>
                  <a:pt x="0" y="4612615"/>
                  <a:pt x="0" y="3428999"/>
                </a:cubicBezTo>
                <a:cubicBezTo>
                  <a:pt x="0" y="2245384"/>
                  <a:pt x="299847" y="1131802"/>
                  <a:pt x="827724" y="1600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DC4EA-CFF9-61D3-36D4-158259942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5303520" cy="8342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F75F-4609-1EA6-0D8A-EEABBE2A4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37360"/>
            <a:ext cx="5303520" cy="438912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78490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71DCF-1C97-4879-F38B-83F9F3A6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DC4EA-CFF9-61D3-36D4-15825994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F75F-4609-1EA6-0D8A-EEABBE2A4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37360"/>
            <a:ext cx="5181600" cy="438912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E9D61-763E-2330-A54A-0958DA623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7360"/>
            <a:ext cx="5181600" cy="438912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5713C-8A7B-03A2-E75A-6760F2EBB1B8}"/>
              </a:ext>
            </a:extLst>
          </p:cNvPr>
          <p:cNvSpPr/>
          <p:nvPr userDrawn="1"/>
        </p:nvSpPr>
        <p:spPr>
          <a:xfrm>
            <a:off x="0" y="1199408"/>
            <a:ext cx="11353800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B3636-5753-0CC3-5C54-0C36BB462A8B}"/>
              </a:ext>
            </a:extLst>
          </p:cNvPr>
          <p:cNvSpPr txBox="1"/>
          <p:nvPr userDrawn="1"/>
        </p:nvSpPr>
        <p:spPr>
          <a:xfrm>
            <a:off x="11023261" y="6537698"/>
            <a:ext cx="330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7BF6DEC4-2D8B-E94B-9ABA-B6ADBCE229FD}" type="slidenum">
              <a:rPr lang="en-US" sz="900" b="0" i="0" smtClean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r"/>
              <a:t>‹#›</a:t>
            </a:fld>
            <a:endParaRPr lang="en-US" sz="900" b="0" i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26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BB35E-4AE7-421D-5E83-AC48FF1FC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4480"/>
            <a:ext cx="5157787" cy="713232"/>
          </a:xfrm>
          <a:noFill/>
        </p:spPr>
        <p:txBody>
          <a:bodyPr anchor="ctr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2D5C-B16A-6E41-69E7-2F7F310D6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7440"/>
            <a:ext cx="5157787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F26AD-D82A-3816-4E02-8BC690031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5183188" cy="713232"/>
          </a:xfrm>
          <a:noFill/>
        </p:spPr>
        <p:txBody>
          <a:bodyPr anchor="ctr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F85C9-D36E-F2D2-FDC1-53452716B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7440"/>
            <a:ext cx="5183188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CA41232-EEF0-0177-7D0A-F31462F3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A68C4B5-4C19-C1C2-A961-598751893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2289976"/>
            <a:ext cx="515937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5C8A19-F383-7FAA-0F3A-AFC92046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2286000"/>
            <a:ext cx="515937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602B8A-AEF9-E95F-7A2E-8478D747D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172200" y="2286000"/>
            <a:ext cx="515937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765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C4EA-CFF9-61D3-36D4-15825994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F75F-4609-1EA6-0D8A-EEABBE2A4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37360"/>
            <a:ext cx="3566160" cy="4389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E9D61-763E-2330-A54A-0958DA623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29" y="1737360"/>
            <a:ext cx="3566160" cy="4389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D605F8-6B7E-387D-3810-D29E5945AEF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204858" y="1737360"/>
            <a:ext cx="3566160" cy="4389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916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0E72-9C96-E6B0-856A-DF4F45E2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4813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0643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54F5532-9369-6C39-6006-0100A9839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128" r="50000" b="9806"/>
          <a:stretch/>
        </p:blipFill>
        <p:spPr>
          <a:xfrm rot="10800000">
            <a:off x="0" y="-2"/>
            <a:ext cx="874498" cy="68580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B94013-9112-F37A-8BFC-C482841B9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28" r="50000" b="9806"/>
          <a:stretch/>
        </p:blipFill>
        <p:spPr>
          <a:xfrm>
            <a:off x="11317502" y="-2"/>
            <a:ext cx="874498" cy="68580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D837-C30B-A09B-8F9C-032FFEB96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0631" y="2035173"/>
            <a:ext cx="7170738" cy="278765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50548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60320"/>
            <a:ext cx="8686800" cy="1828800"/>
          </a:xfr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663440"/>
            <a:ext cx="8686800" cy="1371600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6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35A0E1-12D5-8DB3-213E-BB50AEE4F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918" r="50000" b="20130"/>
          <a:stretch/>
        </p:blipFill>
        <p:spPr>
          <a:xfrm rot="10800000">
            <a:off x="0" y="-2"/>
            <a:ext cx="1167892" cy="68580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6F2839C-D42A-A40D-1516-857CE5AA6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918" r="50000" b="20130"/>
          <a:stretch/>
        </p:blipFill>
        <p:spPr>
          <a:xfrm>
            <a:off x="11024107" y="-2"/>
            <a:ext cx="1167892" cy="6858001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388CE8BC-0717-CEC2-EB61-796C995377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599" y="640080"/>
            <a:ext cx="1828800" cy="13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361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648" y="2560320"/>
            <a:ext cx="8686800" cy="1828800"/>
          </a:xfr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5648" y="4663440"/>
            <a:ext cx="8686800" cy="1371600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83A1B5-7187-48AE-6850-D02566770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918" r="50000" b="20130"/>
          <a:stretch/>
        </p:blipFill>
        <p:spPr>
          <a:xfrm rot="10800000">
            <a:off x="0" y="-2"/>
            <a:ext cx="1167892" cy="68580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0977F7F-1215-C94D-B95A-D9DF0A524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918" r="50000" b="20130"/>
          <a:stretch/>
        </p:blipFill>
        <p:spPr>
          <a:xfrm>
            <a:off x="11024107" y="-2"/>
            <a:ext cx="1167892" cy="6858001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0F10A52-D242-3F83-785F-0FAF20AA1D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640080"/>
            <a:ext cx="1828800" cy="13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5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96A4F2-06E1-BB0E-A614-8092693C8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22"/>
            <a:ext cx="9814560" cy="2387600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2697"/>
            <a:ext cx="981456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258B41-DAE0-4BE4-F02A-223A4ABE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63" r="50000" b="20427"/>
          <a:stretch/>
        </p:blipFill>
        <p:spPr>
          <a:xfrm rot="10800000">
            <a:off x="0" y="0"/>
            <a:ext cx="100584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96322-8C59-10E5-F130-B7FEAF47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6960" y="457200"/>
            <a:ext cx="1371600" cy="1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DFC470-E716-A882-1834-FDA3FB74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0"/>
            <a:ext cx="1371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0" y="2393022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560" y="4872697"/>
            <a:ext cx="914400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258B41-DAE0-4BE4-F02A-223A4ABE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26" r="50000" b="20427"/>
          <a:stretch/>
        </p:blipFill>
        <p:spPr>
          <a:xfrm rot="10800000">
            <a:off x="0" y="0"/>
            <a:ext cx="13716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DC607-F303-DF9E-E776-3B8BB9FB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6960" y="457200"/>
            <a:ext cx="1371600" cy="1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DFC470-E716-A882-1834-FDA3FB74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0"/>
            <a:ext cx="1371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0" y="2393022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560" y="4872697"/>
            <a:ext cx="914400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258B41-DAE0-4BE4-F02A-223A4ABE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26" r="50000" b="20427"/>
          <a:stretch/>
        </p:blipFill>
        <p:spPr>
          <a:xfrm rot="10800000">
            <a:off x="1" y="0"/>
            <a:ext cx="13716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9A2F9A-1BDF-82C4-80A9-2E2C60A96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6960" y="457200"/>
            <a:ext cx="1371600" cy="1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3AAEFE-54C6-0552-A738-85288D954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9493" y="274320"/>
            <a:ext cx="6217920" cy="621792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C346F-5173-D218-D97F-5C56440A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393022"/>
            <a:ext cx="6308203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72697"/>
            <a:ext cx="6308203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CDD8E-03DC-A128-7864-7FFB666C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457200"/>
            <a:ext cx="1371600" cy="1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D4E62-97CE-CD15-3554-286D558C2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8" y="5141126"/>
            <a:ext cx="9144000" cy="873196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5DC807-558B-D9CB-81C6-AF5950BD5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29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8" y="6014322"/>
            <a:ext cx="9144000" cy="543295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8509E-95B4-329A-FDD8-B938F2B65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522" y="5474936"/>
            <a:ext cx="1097280" cy="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D4E62-97CE-CD15-3554-286D558C2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0E08B-C6B2-D53C-0278-066A01B6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8" y="5141126"/>
            <a:ext cx="9144000" cy="873196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5543E-9D90-25EA-2013-34E370D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8" y="6014322"/>
            <a:ext cx="9144000" cy="543295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51652F3-1AC4-E009-8EBA-62F08BE9D3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2840" y="177303"/>
            <a:ext cx="4846320" cy="484632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C15DDEE-84EF-6C84-3820-53596E1E93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9870" y="177303"/>
            <a:ext cx="3462130" cy="4846320"/>
          </a:xfrm>
          <a:custGeom>
            <a:avLst/>
            <a:gdLst>
              <a:gd name="connsiteX0" fmla="*/ 2423160 w 3462130"/>
              <a:gd name="connsiteY0" fmla="*/ 0 h 4846320"/>
              <a:gd name="connsiteX1" fmla="*/ 3366363 w 3462130"/>
              <a:gd name="connsiteY1" fmla="*/ 190424 h 4846320"/>
              <a:gd name="connsiteX2" fmla="*/ 3462130 w 3462130"/>
              <a:gd name="connsiteY2" fmla="*/ 236557 h 4846320"/>
              <a:gd name="connsiteX3" fmla="*/ 3462130 w 3462130"/>
              <a:gd name="connsiteY3" fmla="*/ 4609763 h 4846320"/>
              <a:gd name="connsiteX4" fmla="*/ 3366363 w 3462130"/>
              <a:gd name="connsiteY4" fmla="*/ 4655896 h 4846320"/>
              <a:gd name="connsiteX5" fmla="*/ 2423160 w 3462130"/>
              <a:gd name="connsiteY5" fmla="*/ 4846320 h 4846320"/>
              <a:gd name="connsiteX6" fmla="*/ 0 w 3462130"/>
              <a:gd name="connsiteY6" fmla="*/ 2423160 h 4846320"/>
              <a:gd name="connsiteX7" fmla="*/ 2423160 w 3462130"/>
              <a:gd name="connsiteY7" fmla="*/ 0 h 484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2130" h="4846320">
                <a:moveTo>
                  <a:pt x="2423160" y="0"/>
                </a:moveTo>
                <a:cubicBezTo>
                  <a:pt x="2757729" y="0"/>
                  <a:pt x="3076460" y="67805"/>
                  <a:pt x="3366363" y="190424"/>
                </a:cubicBezTo>
                <a:lnTo>
                  <a:pt x="3462130" y="236557"/>
                </a:lnTo>
                <a:lnTo>
                  <a:pt x="3462130" y="4609763"/>
                </a:lnTo>
                <a:lnTo>
                  <a:pt x="3366363" y="4655896"/>
                </a:lnTo>
                <a:cubicBezTo>
                  <a:pt x="3076460" y="4778515"/>
                  <a:pt x="2757729" y="4846320"/>
                  <a:pt x="2423160" y="4846320"/>
                </a:cubicBezTo>
                <a:cubicBezTo>
                  <a:pt x="1084886" y="4846320"/>
                  <a:pt x="0" y="3761434"/>
                  <a:pt x="0" y="2423160"/>
                </a:cubicBezTo>
                <a:cubicBezTo>
                  <a:pt x="0" y="1084886"/>
                  <a:pt x="1084886" y="0"/>
                  <a:pt x="242316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AF5B2E3-B9A6-0E51-D4CA-E1DAA5ADD0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77303"/>
            <a:ext cx="3462130" cy="4846320"/>
          </a:xfrm>
          <a:custGeom>
            <a:avLst/>
            <a:gdLst>
              <a:gd name="connsiteX0" fmla="*/ 1038970 w 3462130"/>
              <a:gd name="connsiteY0" fmla="*/ 0 h 4846320"/>
              <a:gd name="connsiteX1" fmla="*/ 3462130 w 3462130"/>
              <a:gd name="connsiteY1" fmla="*/ 2423160 h 4846320"/>
              <a:gd name="connsiteX2" fmla="*/ 1038970 w 3462130"/>
              <a:gd name="connsiteY2" fmla="*/ 4846320 h 4846320"/>
              <a:gd name="connsiteX3" fmla="*/ 95767 w 3462130"/>
              <a:gd name="connsiteY3" fmla="*/ 4655896 h 4846320"/>
              <a:gd name="connsiteX4" fmla="*/ 0 w 3462130"/>
              <a:gd name="connsiteY4" fmla="*/ 4609763 h 4846320"/>
              <a:gd name="connsiteX5" fmla="*/ 0 w 3462130"/>
              <a:gd name="connsiteY5" fmla="*/ 236557 h 4846320"/>
              <a:gd name="connsiteX6" fmla="*/ 95767 w 3462130"/>
              <a:gd name="connsiteY6" fmla="*/ 190424 h 4846320"/>
              <a:gd name="connsiteX7" fmla="*/ 1038970 w 3462130"/>
              <a:gd name="connsiteY7" fmla="*/ 0 h 484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2130" h="4846320">
                <a:moveTo>
                  <a:pt x="1038970" y="0"/>
                </a:moveTo>
                <a:cubicBezTo>
                  <a:pt x="2377244" y="0"/>
                  <a:pt x="3462130" y="1084886"/>
                  <a:pt x="3462130" y="2423160"/>
                </a:cubicBezTo>
                <a:cubicBezTo>
                  <a:pt x="3462130" y="3761434"/>
                  <a:pt x="2377244" y="4846320"/>
                  <a:pt x="1038970" y="4846320"/>
                </a:cubicBezTo>
                <a:cubicBezTo>
                  <a:pt x="704402" y="4846320"/>
                  <a:pt x="385670" y="4778515"/>
                  <a:pt x="95767" y="4655896"/>
                </a:cubicBezTo>
                <a:lnTo>
                  <a:pt x="0" y="4609763"/>
                </a:lnTo>
                <a:lnTo>
                  <a:pt x="0" y="236557"/>
                </a:lnTo>
                <a:lnTo>
                  <a:pt x="95767" y="190424"/>
                </a:lnTo>
                <a:cubicBezTo>
                  <a:pt x="385670" y="67806"/>
                  <a:pt x="704402" y="0"/>
                  <a:pt x="10389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BAECD-8AED-F147-DE7B-EC1D7AC1B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522" y="5474936"/>
            <a:ext cx="1097280" cy="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8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ADECC-0251-A7E4-5758-03C619A3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5EAED-605D-1A86-7B7B-4A4D73F4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645920"/>
            <a:ext cx="105156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A8E7AF-4C17-691C-E86A-DBA1F0123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9408"/>
            <a:ext cx="11353800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0EEF5-1B9F-7B27-FD1E-8C29A05E9208}"/>
              </a:ext>
            </a:extLst>
          </p:cNvPr>
          <p:cNvSpPr txBox="1"/>
          <p:nvPr userDrawn="1"/>
        </p:nvSpPr>
        <p:spPr>
          <a:xfrm>
            <a:off x="11023261" y="6453215"/>
            <a:ext cx="330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7BF6DEC4-2D8B-E94B-9ABA-B6ADBCE229FD}" type="slidenum">
              <a:rPr lang="en-US" sz="900" b="0" i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r"/>
              <a:t>‹#›</a:t>
            </a:fld>
            <a:endParaRPr lang="en-US" sz="900" b="0" i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02E4A-CEDD-E395-C98D-8F05D7F3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99543"/>
            <a:ext cx="457200" cy="3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6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57" r:id="rId3"/>
    <p:sldLayoutId id="2147483677" r:id="rId4"/>
    <p:sldLayoutId id="2147483679" r:id="rId5"/>
    <p:sldLayoutId id="2147483680" r:id="rId6"/>
    <p:sldLayoutId id="2147483671" r:id="rId7"/>
    <p:sldLayoutId id="2147483672" r:id="rId8"/>
    <p:sldLayoutId id="2147483681" r:id="rId9"/>
    <p:sldLayoutId id="2147483674" r:id="rId10"/>
    <p:sldLayoutId id="2147483650" r:id="rId11"/>
    <p:sldLayoutId id="2147483690" r:id="rId12"/>
    <p:sldLayoutId id="2147483651" r:id="rId13"/>
    <p:sldLayoutId id="2147483670" r:id="rId14"/>
    <p:sldLayoutId id="2147483659" r:id="rId15"/>
    <p:sldLayoutId id="2147483660" r:id="rId16"/>
    <p:sldLayoutId id="2147483662" r:id="rId17"/>
    <p:sldLayoutId id="2147483661" r:id="rId18"/>
    <p:sldLayoutId id="2147483663" r:id="rId19"/>
    <p:sldLayoutId id="2147483658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52" r:id="rId27"/>
    <p:sldLayoutId id="2147483689" r:id="rId28"/>
    <p:sldLayoutId id="2147483683" r:id="rId29"/>
    <p:sldLayoutId id="2147483684" r:id="rId30"/>
    <p:sldLayoutId id="2147483685" r:id="rId31"/>
    <p:sldLayoutId id="2147483678" r:id="rId32"/>
    <p:sldLayoutId id="2147483653" r:id="rId33"/>
    <p:sldLayoutId id="2147483656" r:id="rId34"/>
    <p:sldLayoutId id="2147483654" r:id="rId35"/>
    <p:sldLayoutId id="2147483655" r:id="rId36"/>
    <p:sldLayoutId id="2147483686" r:id="rId37"/>
    <p:sldLayoutId id="2147483687" r:id="rId38"/>
    <p:sldLayoutId id="2147483688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>
          <a:schemeClr val="tx2"/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>
          <a:schemeClr val="tx2"/>
        </a:buClr>
        <a:buFont typeface="System Font Regular"/>
        <a:buChar char="–"/>
        <a:defRPr sz="1800" b="0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>
          <a:schemeClr val="bg2"/>
        </a:buClr>
        <a:buFont typeface="Wingdings" pitchFamily="2" charset="2"/>
        <a:buChar char="§"/>
        <a:defRPr sz="1600" b="0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8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7.png"/><Relationship Id="rId5" Type="http://schemas.openxmlformats.org/officeDocument/2006/relationships/hyperlink" Target="http://commons.wikimedia.org/wiki/File:LinkedIn_logo_initials.png" TargetMode="External"/><Relationship Id="rId4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1C75-19DB-4F38-E55E-D2B659F0B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760" y="1843088"/>
            <a:ext cx="8686800" cy="2387600"/>
          </a:xfrm>
        </p:spPr>
        <p:txBody>
          <a:bodyPr/>
          <a:lstStyle/>
          <a:p>
            <a:r>
              <a:rPr lang="en-US" b="0">
                <a:latin typeface="Noto Sans"/>
                <a:ea typeface="Noto Sans"/>
                <a:cs typeface="Noto Sans"/>
              </a:rPr>
              <a:t>Build a multi-dimensional Evidence Map with Views and Paragraphs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09183-9E50-6526-825A-B452F100FC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Sachit Thapa</a:t>
            </a:r>
            <a:endParaRPr lang="en-US"/>
          </a:p>
          <a:p>
            <a:r>
              <a:rPr lang="en-US">
                <a:latin typeface="Noto Sans"/>
                <a:ea typeface="Noto Sans"/>
                <a:cs typeface="Noto Sans"/>
              </a:rPr>
              <a:t>Armen Danielyan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1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st</a:t>
            </a:r>
            <a:r>
              <a:rPr lang="en-US" dirty="0">
                <a:latin typeface="Noto Sans"/>
                <a:ea typeface="Noto Sans"/>
                <a:cs typeface="Noto Sans"/>
              </a:rPr>
              <a:t> Attempt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7F7FCF-57D7-4BC5-F3E3-1D7144F42285}"/>
              </a:ext>
            </a:extLst>
          </p:cNvPr>
          <p:cNvSpPr/>
          <p:nvPr/>
        </p:nvSpPr>
        <p:spPr>
          <a:xfrm>
            <a:off x="608439" y="1507322"/>
            <a:ext cx="5070221" cy="5049605"/>
          </a:xfrm>
          <a:prstGeom prst="ellipse">
            <a:avLst/>
          </a:prstGeom>
          <a:solidFill>
            <a:srgbClr val="067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b="1">
                <a:cs typeface="Arial"/>
              </a:rPr>
              <a:t>Drupal</a:t>
            </a:r>
          </a:p>
          <a:p>
            <a:pPr algn="ctr"/>
            <a:endParaRPr lang="en-US" sz="4200" b="1">
              <a:cs typeface="Arial"/>
            </a:endParaRPr>
          </a:p>
          <a:p>
            <a:pPr algn="ctr"/>
            <a:endParaRPr lang="en-US" sz="1200">
              <a:cs typeface="Arial" panose="020B0604020202020204"/>
            </a:endParaRPr>
          </a:p>
          <a:p>
            <a:pPr algn="ctr"/>
            <a:endParaRPr lang="en-US" sz="2400" b="1">
              <a:ea typeface="+mn-lt"/>
              <a:cs typeface="+mn-lt"/>
            </a:endParaRPr>
          </a:p>
          <a:p>
            <a:pPr algn="ctr"/>
            <a:endParaRPr lang="en-US" sz="4200" b="1">
              <a:cs typeface="Arial"/>
            </a:endParaRPr>
          </a:p>
          <a:p>
            <a:pPr algn="ctr"/>
            <a:endParaRPr lang="en-US" sz="4200" b="1">
              <a:cs typeface="Arial"/>
            </a:endParaRPr>
          </a:p>
          <a:p>
            <a:pPr algn="ctr"/>
            <a:endParaRPr lang="en-US" sz="4200" b="1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2025B-8A5B-9B81-B125-B9509D61894E}"/>
              </a:ext>
            </a:extLst>
          </p:cNvPr>
          <p:cNvSpPr txBox="1"/>
          <p:nvPr/>
        </p:nvSpPr>
        <p:spPr>
          <a:xfrm>
            <a:off x="1330952" y="3050591"/>
            <a:ext cx="36793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cs typeface="Arial"/>
              </a:rPr>
              <a:t>Views Field View</a:t>
            </a:r>
            <a:endParaRPr lang="en-US" sz="1200" dirty="0">
              <a:solidFill>
                <a:srgbClr val="000000"/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>
                <a:solidFill>
                  <a:srgbClr val="FFFFFF"/>
                </a:solidFill>
                <a:cs typeface="Arial"/>
              </a:rPr>
              <a:t>3 Nested Views (Rows List, Row, Cell)</a:t>
            </a:r>
          </a:p>
          <a:p>
            <a:pPr marL="171450" indent="-171450">
              <a:buFont typeface="Arial"/>
              <a:buChar char="•"/>
            </a:pPr>
            <a:r>
              <a:rPr lang="en-US" sz="1200" b="1" dirty="0">
                <a:solidFill>
                  <a:srgbClr val="FFFFFF"/>
                </a:solidFill>
                <a:cs typeface="Arial"/>
              </a:rPr>
              <a:t>Rows List View has one "Views" field </a:t>
            </a:r>
            <a:r>
              <a:rPr 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per taxonomy term</a:t>
            </a:r>
          </a:p>
          <a:p>
            <a:pPr marL="171450" indent="-171450">
              <a:buFont typeface="Arial"/>
              <a:buChar char="•"/>
            </a:pPr>
            <a:r>
              <a:rPr 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Hardcoded values </a:t>
            </a:r>
            <a:r>
              <a:rPr lang="en-US" sz="1200" b="1" dirty="0">
                <a:solidFill>
                  <a:schemeClr val="bg1"/>
                </a:solidFill>
                <a:cs typeface="Arial"/>
              </a:rPr>
              <a:t>for contextual filters (</a:t>
            </a:r>
            <a:r>
              <a:rPr lang="en-US" sz="1200" b="1" dirty="0" err="1">
                <a:solidFill>
                  <a:schemeClr val="bg1"/>
                </a:solidFill>
                <a:cs typeface="Arial"/>
              </a:rPr>
              <a:t>tids</a:t>
            </a:r>
            <a:r>
              <a:rPr lang="en-US" sz="1200" b="1" dirty="0">
                <a:solidFill>
                  <a:schemeClr val="bg1"/>
                </a:solidFill>
                <a:cs typeface="Arial"/>
              </a:rPr>
              <a:t>)</a:t>
            </a:r>
            <a:endParaRPr lang="en-US" sz="1200" dirty="0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9189E-2876-365C-A4BA-CD656F0BDF9C}"/>
              </a:ext>
            </a:extLst>
          </p:cNvPr>
          <p:cNvSpPr txBox="1"/>
          <p:nvPr/>
        </p:nvSpPr>
        <p:spPr>
          <a:xfrm>
            <a:off x="1145407" y="4455492"/>
            <a:ext cx="41484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2 Term Reference Fields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Unwanted combinations of category pairs.</a:t>
            </a:r>
            <a:r>
              <a:rPr lang="en-US" sz="1200" b="1" dirty="0">
                <a:solidFill>
                  <a:srgbClr val="FFFFFF"/>
                </a:solidFill>
                <a:cs typeface="Arial"/>
              </a:rPr>
              <a:t> </a:t>
            </a:r>
          </a:p>
          <a:p>
            <a:pPr marL="171450" indent="-171450">
              <a:buFont typeface="Arial"/>
              <a:buChar char="•"/>
            </a:pPr>
            <a:r>
              <a:rPr 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Had to create node duplicates/aliases per wanted pair, with one category pair in each alias </a:t>
            </a:r>
            <a:endParaRPr lang="en-US" b="1" dirty="0">
              <a:cs typeface="Arial" panose="020B0604020202020204"/>
            </a:endParaRPr>
          </a:p>
        </p:txBody>
      </p:sp>
      <p:pic>
        <p:nvPicPr>
          <p:cNvPr id="12" name="Graphic 11" descr="Surprised face with solid fill with solid fill">
            <a:extLst>
              <a:ext uri="{FF2B5EF4-FFF2-40B4-BE49-F238E27FC236}">
                <a16:creationId xmlns:a16="http://schemas.microsoft.com/office/drawing/2014/main" id="{E0604B89-1394-4B36-EED8-2FEB27B3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8646" y="5655821"/>
            <a:ext cx="529806" cy="5298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5A2566A-FDDB-5F66-4DE3-51588ED11203}"/>
              </a:ext>
            </a:extLst>
          </p:cNvPr>
          <p:cNvGrpSpPr/>
          <p:nvPr/>
        </p:nvGrpSpPr>
        <p:grpSpPr>
          <a:xfrm>
            <a:off x="5720648" y="1328645"/>
            <a:ext cx="5393408" cy="5049605"/>
            <a:chOff x="5720648" y="1328645"/>
            <a:chExt cx="5393408" cy="50496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0AD826-4061-DE29-1577-91A6D052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0648" y="1328645"/>
              <a:ext cx="5393408" cy="504960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E585F9-88CD-FE3C-4CDB-6234C2754D52}"/>
                </a:ext>
              </a:extLst>
            </p:cNvPr>
            <p:cNvSpPr/>
            <p:nvPr/>
          </p:nvSpPr>
          <p:spPr>
            <a:xfrm>
              <a:off x="6678000" y="1893600"/>
              <a:ext cx="363600" cy="18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5903CD5-4CC8-B383-A75F-7406860FA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492" y="5068180"/>
            <a:ext cx="48514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1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st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Table View (Rows List)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68B87-AE5D-8BFE-B5FB-FF0288ACE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8497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3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1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st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Header of Table View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3EA2E-D4FF-A339-5DC9-882C1D47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83" y="1430148"/>
            <a:ext cx="7011454" cy="46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8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1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st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Row View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C42DA-14CE-BAC6-1548-C92A3FAB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44" y="1492242"/>
            <a:ext cx="5828486" cy="41624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0556E30-A6D9-05A4-9CC2-EAC671E6C5CA}"/>
              </a:ext>
            </a:extLst>
          </p:cNvPr>
          <p:cNvGrpSpPr/>
          <p:nvPr/>
        </p:nvGrpSpPr>
        <p:grpSpPr>
          <a:xfrm>
            <a:off x="6193465" y="1492241"/>
            <a:ext cx="5571140" cy="4168615"/>
            <a:chOff x="6193465" y="1492241"/>
            <a:chExt cx="5571140" cy="41686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1EDB67-6C61-A3F4-50C4-B0D13DC0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3465" y="1492241"/>
              <a:ext cx="5571140" cy="416861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807A96-BC22-E8D4-9DA2-24F25FB31952}"/>
                </a:ext>
              </a:extLst>
            </p:cNvPr>
            <p:cNvSpPr/>
            <p:nvPr/>
          </p:nvSpPr>
          <p:spPr>
            <a:xfrm>
              <a:off x="6523075" y="4125433"/>
              <a:ext cx="877186" cy="127590"/>
            </a:xfrm>
            <a:prstGeom prst="rect">
              <a:avLst/>
            </a:prstGeom>
            <a:noFill/>
            <a:ln w="12700">
              <a:solidFill>
                <a:srgbClr val="26A7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2A896-1A30-3944-64EE-D04D85D651E1}"/>
              </a:ext>
            </a:extLst>
          </p:cNvPr>
          <p:cNvCxnSpPr>
            <a:cxnSpLocks/>
          </p:cNvCxnSpPr>
          <p:nvPr/>
        </p:nvCxnSpPr>
        <p:spPr>
          <a:xfrm flipV="1">
            <a:off x="887819" y="3641651"/>
            <a:ext cx="9128051" cy="12174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8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8DDB8F-899D-0225-9F78-45D6400E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133" y="1487125"/>
            <a:ext cx="5347821" cy="4142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1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st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Cell View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FB458-85A0-5830-EFE0-87E2CEA0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5" y="1487125"/>
            <a:ext cx="5902343" cy="4142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201720-99EC-B96F-EC9B-61FD7094BF15}"/>
              </a:ext>
            </a:extLst>
          </p:cNvPr>
          <p:cNvCxnSpPr>
            <a:cxnSpLocks/>
          </p:cNvCxnSpPr>
          <p:nvPr/>
        </p:nvCxnSpPr>
        <p:spPr>
          <a:xfrm flipV="1">
            <a:off x="967563" y="3558522"/>
            <a:ext cx="8957930" cy="960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7DF530-AD75-4597-1BAD-2423AA772B0A}"/>
              </a:ext>
            </a:extLst>
          </p:cNvPr>
          <p:cNvCxnSpPr>
            <a:cxnSpLocks/>
          </p:cNvCxnSpPr>
          <p:nvPr/>
        </p:nvCxnSpPr>
        <p:spPr>
          <a:xfrm flipV="1">
            <a:off x="1610833" y="3732028"/>
            <a:ext cx="8314660" cy="834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9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/>
              <a:t>       </a:t>
            </a:r>
          </a:p>
        </p:txBody>
      </p:sp>
      <p:pic>
        <p:nvPicPr>
          <p:cNvPr id="7" name="Picture 6" descr="A person with many arms and many objects around him&#10;&#10;Description automatically generated">
            <a:extLst>
              <a:ext uri="{FF2B5EF4-FFF2-40B4-BE49-F238E27FC236}">
                <a16:creationId xmlns:a16="http://schemas.microsoft.com/office/drawing/2014/main" id="{245D76AD-4CA2-7B24-0EBF-C5BEEA9A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9" y="1685759"/>
            <a:ext cx="4197684" cy="4197684"/>
          </a:xfrm>
          <a:prstGeom prst="rect">
            <a:avLst/>
          </a:prstGeom>
        </p:spPr>
      </p:pic>
      <p:pic>
        <p:nvPicPr>
          <p:cNvPr id="9" name="Graphic 8" descr="Dizzy face with solid fill with solid fill">
            <a:extLst>
              <a:ext uri="{FF2B5EF4-FFF2-40B4-BE49-F238E27FC236}">
                <a16:creationId xmlns:a16="http://schemas.microsoft.com/office/drawing/2014/main" id="{20B4F71D-8629-8665-C2FA-CE8C29D6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357" y="345135"/>
            <a:ext cx="641685" cy="641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5A4D7A-6E8D-0757-E55B-972F2F9FEDDB}"/>
              </a:ext>
            </a:extLst>
          </p:cNvPr>
          <p:cNvSpPr txBox="1"/>
          <p:nvPr/>
        </p:nvSpPr>
        <p:spPr>
          <a:xfrm>
            <a:off x="5240420" y="3369102"/>
            <a:ext cx="5923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bg2">
                    <a:lumMod val="75000"/>
                  </a:schemeClr>
                </a:solidFill>
              </a:rPr>
              <a:t>Can We Do Better? </a:t>
            </a:r>
          </a:p>
        </p:txBody>
      </p:sp>
    </p:spTree>
    <p:extLst>
      <p:ext uri="{BB962C8B-B14F-4D97-AF65-F5344CB8AC3E}">
        <p14:creationId xmlns:p14="http://schemas.microsoft.com/office/powerpoint/2010/main" val="4796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72760C-8E1A-ABE1-A5FE-682CA74F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590" y="1325195"/>
            <a:ext cx="5491747" cy="53750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2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nd</a:t>
            </a:r>
            <a:r>
              <a:rPr lang="en-US" dirty="0">
                <a:latin typeface="Noto Sans"/>
                <a:ea typeface="Noto Sans"/>
                <a:cs typeface="Noto Sans"/>
              </a:rPr>
              <a:t> Attempt: </a:t>
            </a:r>
            <a:r>
              <a:rPr lang="en-US">
                <a:latin typeface="Noto Sans"/>
                <a:ea typeface="Noto Sans"/>
                <a:cs typeface="Noto Sans"/>
              </a:rPr>
              <a:t>What Are We Building This Time?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480E3-B7AF-5359-EDFC-2A89438C2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73" y="1233922"/>
            <a:ext cx="6261317" cy="56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Views Field View</a:t>
            </a:r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BCC484-3023-2515-E9E2-954FA64A4811}"/>
              </a:ext>
            </a:extLst>
          </p:cNvPr>
          <p:cNvGrpSpPr/>
          <p:nvPr/>
        </p:nvGrpSpPr>
        <p:grpSpPr>
          <a:xfrm>
            <a:off x="2081418" y="2436695"/>
            <a:ext cx="8029163" cy="3912258"/>
            <a:chOff x="6548982" y="2213811"/>
            <a:chExt cx="5127947" cy="3912258"/>
          </a:xfrm>
        </p:grpSpPr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D447549B-50E8-5A1D-935F-C6DF69431EEA}"/>
                </a:ext>
              </a:extLst>
            </p:cNvPr>
            <p:cNvSpPr/>
            <p:nvPr/>
          </p:nvSpPr>
          <p:spPr>
            <a:xfrm>
              <a:off x="6548982" y="2213811"/>
              <a:ext cx="5127947" cy="3912258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</a:rPr>
                <a:t>Rows List View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34D389-1E7F-EF42-586A-31F052E5558C}"/>
                </a:ext>
              </a:extLst>
            </p:cNvPr>
            <p:cNvSpPr/>
            <p:nvPr/>
          </p:nvSpPr>
          <p:spPr>
            <a:xfrm>
              <a:off x="6777313" y="4985601"/>
              <a:ext cx="4693564" cy="942873"/>
            </a:xfrm>
            <a:custGeom>
              <a:avLst/>
              <a:gdLst>
                <a:gd name="connsiteX0" fmla="*/ 0 w 4572000"/>
                <a:gd name="connsiteY0" fmla="*/ 94287 h 942873"/>
                <a:gd name="connsiteX1" fmla="*/ 94287 w 4572000"/>
                <a:gd name="connsiteY1" fmla="*/ 0 h 942873"/>
                <a:gd name="connsiteX2" fmla="*/ 4477713 w 4572000"/>
                <a:gd name="connsiteY2" fmla="*/ 0 h 942873"/>
                <a:gd name="connsiteX3" fmla="*/ 4572000 w 4572000"/>
                <a:gd name="connsiteY3" fmla="*/ 94287 h 942873"/>
                <a:gd name="connsiteX4" fmla="*/ 4572000 w 4572000"/>
                <a:gd name="connsiteY4" fmla="*/ 848586 h 942873"/>
                <a:gd name="connsiteX5" fmla="*/ 4477713 w 4572000"/>
                <a:gd name="connsiteY5" fmla="*/ 942873 h 942873"/>
                <a:gd name="connsiteX6" fmla="*/ 94287 w 4572000"/>
                <a:gd name="connsiteY6" fmla="*/ 942873 h 942873"/>
                <a:gd name="connsiteX7" fmla="*/ 0 w 4572000"/>
                <a:gd name="connsiteY7" fmla="*/ 848586 h 942873"/>
                <a:gd name="connsiteX8" fmla="*/ 0 w 4572000"/>
                <a:gd name="connsiteY8" fmla="*/ 94287 h 9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0" h="942873">
                  <a:moveTo>
                    <a:pt x="0" y="94287"/>
                  </a:moveTo>
                  <a:cubicBezTo>
                    <a:pt x="0" y="42214"/>
                    <a:pt x="42214" y="0"/>
                    <a:pt x="94287" y="0"/>
                  </a:cubicBezTo>
                  <a:lnTo>
                    <a:pt x="4477713" y="0"/>
                  </a:lnTo>
                  <a:cubicBezTo>
                    <a:pt x="4529786" y="0"/>
                    <a:pt x="4572000" y="42214"/>
                    <a:pt x="4572000" y="94287"/>
                  </a:cubicBezTo>
                  <a:lnTo>
                    <a:pt x="4572000" y="848586"/>
                  </a:lnTo>
                  <a:cubicBezTo>
                    <a:pt x="4572000" y="900659"/>
                    <a:pt x="4529786" y="942873"/>
                    <a:pt x="4477713" y="942873"/>
                  </a:cubicBezTo>
                  <a:lnTo>
                    <a:pt x="94287" y="942873"/>
                  </a:lnTo>
                  <a:cubicBezTo>
                    <a:pt x="42214" y="942873"/>
                    <a:pt x="0" y="900659"/>
                    <a:pt x="0" y="848586"/>
                  </a:cubicBezTo>
                  <a:lnTo>
                    <a:pt x="0" y="9428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5128" tIns="135128" rIns="3335528" bIns="135128" numCol="1" spcCol="1270" anchor="ctr" anchorCtr="0">
              <a:noAutofit/>
            </a:bodyPr>
            <a:lstStyle/>
            <a:p>
              <a:pPr marL="0" lvl="0" indent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>
                  <a:latin typeface="Arial" panose="020B0604020202020204"/>
                </a:rPr>
                <a:t>Row (Cells List)</a:t>
              </a:r>
            </a:p>
            <a:p>
              <a:pPr marL="0" lvl="0" indent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>
                  <a:latin typeface="Arial" panose="020B0604020202020204"/>
                </a:rPr>
                <a:t>View N</a:t>
              </a:r>
              <a:endParaRPr lang="en-US" sz="2000" b="1" kern="12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2750A93-DC2E-E680-8DBD-6C15C963A20E}"/>
                </a:ext>
              </a:extLst>
            </p:cNvPr>
            <p:cNvSpPr/>
            <p:nvPr/>
          </p:nvSpPr>
          <p:spPr>
            <a:xfrm>
              <a:off x="6777313" y="3932276"/>
              <a:ext cx="4693564" cy="976685"/>
            </a:xfrm>
            <a:custGeom>
              <a:avLst/>
              <a:gdLst>
                <a:gd name="connsiteX0" fmla="*/ 0 w 4572000"/>
                <a:gd name="connsiteY0" fmla="*/ 97669 h 976685"/>
                <a:gd name="connsiteX1" fmla="*/ 97669 w 4572000"/>
                <a:gd name="connsiteY1" fmla="*/ 0 h 976685"/>
                <a:gd name="connsiteX2" fmla="*/ 4474332 w 4572000"/>
                <a:gd name="connsiteY2" fmla="*/ 0 h 976685"/>
                <a:gd name="connsiteX3" fmla="*/ 4572001 w 4572000"/>
                <a:gd name="connsiteY3" fmla="*/ 97669 h 976685"/>
                <a:gd name="connsiteX4" fmla="*/ 4572000 w 4572000"/>
                <a:gd name="connsiteY4" fmla="*/ 879017 h 976685"/>
                <a:gd name="connsiteX5" fmla="*/ 4474331 w 4572000"/>
                <a:gd name="connsiteY5" fmla="*/ 976686 h 976685"/>
                <a:gd name="connsiteX6" fmla="*/ 97669 w 4572000"/>
                <a:gd name="connsiteY6" fmla="*/ 976685 h 976685"/>
                <a:gd name="connsiteX7" fmla="*/ 0 w 4572000"/>
                <a:gd name="connsiteY7" fmla="*/ 879016 h 976685"/>
                <a:gd name="connsiteX8" fmla="*/ 0 w 4572000"/>
                <a:gd name="connsiteY8" fmla="*/ 97669 h 97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0" h="976685">
                  <a:moveTo>
                    <a:pt x="0" y="97669"/>
                  </a:moveTo>
                  <a:cubicBezTo>
                    <a:pt x="0" y="43728"/>
                    <a:pt x="43728" y="0"/>
                    <a:pt x="97669" y="0"/>
                  </a:cubicBezTo>
                  <a:lnTo>
                    <a:pt x="4474332" y="0"/>
                  </a:lnTo>
                  <a:cubicBezTo>
                    <a:pt x="4528273" y="0"/>
                    <a:pt x="4572001" y="43728"/>
                    <a:pt x="4572001" y="97669"/>
                  </a:cubicBezTo>
                  <a:cubicBezTo>
                    <a:pt x="4572001" y="358118"/>
                    <a:pt x="4572000" y="618568"/>
                    <a:pt x="4572000" y="879017"/>
                  </a:cubicBezTo>
                  <a:cubicBezTo>
                    <a:pt x="4572000" y="932958"/>
                    <a:pt x="4528272" y="976686"/>
                    <a:pt x="4474331" y="976686"/>
                  </a:cubicBezTo>
                  <a:lnTo>
                    <a:pt x="97669" y="976685"/>
                  </a:lnTo>
                  <a:cubicBezTo>
                    <a:pt x="43728" y="976685"/>
                    <a:pt x="0" y="932957"/>
                    <a:pt x="0" y="879016"/>
                  </a:cubicBezTo>
                  <a:lnTo>
                    <a:pt x="0" y="97669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3342640" bIns="142240" numCol="1" spcCol="1270" anchor="ctr" anchorCtr="0">
              <a:noAutofit/>
            </a:bodyPr>
            <a:lstStyle/>
            <a:p>
              <a:pPr marL="0" lvl="0" indent="0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>
                  <a:latin typeface="Arial" panose="020B0604020202020204"/>
                </a:rPr>
                <a:t>...</a:t>
              </a:r>
              <a:endParaRPr lang="en-US" sz="2000" b="1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B85CE8C-BF53-AEB9-9340-4424BEF72ED3}"/>
                </a:ext>
              </a:extLst>
            </p:cNvPr>
            <p:cNvSpPr/>
            <p:nvPr/>
          </p:nvSpPr>
          <p:spPr>
            <a:xfrm>
              <a:off x="6777313" y="2812065"/>
              <a:ext cx="4693564" cy="1011071"/>
            </a:xfrm>
            <a:custGeom>
              <a:avLst/>
              <a:gdLst>
                <a:gd name="connsiteX0" fmla="*/ 0 w 4572000"/>
                <a:gd name="connsiteY0" fmla="*/ 101107 h 1011071"/>
                <a:gd name="connsiteX1" fmla="*/ 101107 w 4572000"/>
                <a:gd name="connsiteY1" fmla="*/ 0 h 1011071"/>
                <a:gd name="connsiteX2" fmla="*/ 4470893 w 4572000"/>
                <a:gd name="connsiteY2" fmla="*/ 0 h 1011071"/>
                <a:gd name="connsiteX3" fmla="*/ 4572000 w 4572000"/>
                <a:gd name="connsiteY3" fmla="*/ 101107 h 1011071"/>
                <a:gd name="connsiteX4" fmla="*/ 4572000 w 4572000"/>
                <a:gd name="connsiteY4" fmla="*/ 909964 h 1011071"/>
                <a:gd name="connsiteX5" fmla="*/ 4470893 w 4572000"/>
                <a:gd name="connsiteY5" fmla="*/ 1011071 h 1011071"/>
                <a:gd name="connsiteX6" fmla="*/ 101107 w 4572000"/>
                <a:gd name="connsiteY6" fmla="*/ 1011071 h 1011071"/>
                <a:gd name="connsiteX7" fmla="*/ 0 w 4572000"/>
                <a:gd name="connsiteY7" fmla="*/ 909964 h 1011071"/>
                <a:gd name="connsiteX8" fmla="*/ 0 w 4572000"/>
                <a:gd name="connsiteY8" fmla="*/ 101107 h 101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0" h="1011071">
                  <a:moveTo>
                    <a:pt x="0" y="101107"/>
                  </a:moveTo>
                  <a:cubicBezTo>
                    <a:pt x="0" y="45267"/>
                    <a:pt x="45267" y="0"/>
                    <a:pt x="101107" y="0"/>
                  </a:cubicBezTo>
                  <a:lnTo>
                    <a:pt x="4470893" y="0"/>
                  </a:lnTo>
                  <a:cubicBezTo>
                    <a:pt x="4526733" y="0"/>
                    <a:pt x="4572000" y="45267"/>
                    <a:pt x="4572000" y="101107"/>
                  </a:cubicBezTo>
                  <a:lnTo>
                    <a:pt x="4572000" y="909964"/>
                  </a:lnTo>
                  <a:cubicBezTo>
                    <a:pt x="4572000" y="965804"/>
                    <a:pt x="4526733" y="1011071"/>
                    <a:pt x="4470893" y="1011071"/>
                  </a:cubicBezTo>
                  <a:lnTo>
                    <a:pt x="101107" y="1011071"/>
                  </a:lnTo>
                  <a:cubicBezTo>
                    <a:pt x="45267" y="1011071"/>
                    <a:pt x="0" y="965804"/>
                    <a:pt x="0" y="909964"/>
                  </a:cubicBezTo>
                  <a:lnTo>
                    <a:pt x="0" y="101107"/>
                  </a:lnTo>
                  <a:close/>
                </a:path>
              </a:pathLst>
            </a:custGeom>
            <a:ln w="28575">
              <a:solidFill>
                <a:schemeClr val="accent3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3349752" bIns="149352" numCol="1" spcCol="1270" anchor="ctr" anchorCtr="0">
              <a:noAutofit/>
            </a:bodyPr>
            <a:lstStyle/>
            <a:p>
              <a:pPr marL="0" lvl="0" indent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>
                  <a:latin typeface="Arial" panose="020B0604020202020204"/>
                </a:rPr>
                <a:t>Row (Cells List)</a:t>
              </a:r>
            </a:p>
            <a:p>
              <a:pPr marL="0" lvl="0" indent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>
                  <a:latin typeface="Arial" panose="020B0604020202020204"/>
                </a:rPr>
                <a:t>View 1</a:t>
              </a:r>
              <a:endParaRPr lang="en-US" sz="2100" b="1" kern="12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4D428B-2B56-2700-9CF4-112C45F253AE}"/>
                </a:ext>
              </a:extLst>
            </p:cNvPr>
            <p:cNvGrpSpPr/>
            <p:nvPr/>
          </p:nvGrpSpPr>
          <p:grpSpPr>
            <a:xfrm>
              <a:off x="8400408" y="3031394"/>
              <a:ext cx="2907209" cy="574635"/>
              <a:chOff x="8400408" y="3031394"/>
              <a:chExt cx="2907209" cy="574635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B9BADB4-FBDE-BDDA-D5CD-ED475C6B4F37}"/>
                  </a:ext>
                </a:extLst>
              </p:cNvPr>
              <p:cNvSpPr/>
              <p:nvPr/>
            </p:nvSpPr>
            <p:spPr>
              <a:xfrm>
                <a:off x="8400408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  <a:ln w="28575">
                <a:solidFill>
                  <a:schemeClr val="accent3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 View1</a:t>
                </a: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2401D1F-73EF-2A1B-396A-EE1D69B6692E}"/>
                  </a:ext>
                </a:extLst>
              </p:cNvPr>
              <p:cNvSpPr/>
              <p:nvPr/>
            </p:nvSpPr>
            <p:spPr>
              <a:xfrm>
                <a:off x="9488296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…</a:t>
                </a: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B8B0035-CF6D-941D-049F-F8402D8D8CB1}"/>
                  </a:ext>
                </a:extLst>
              </p:cNvPr>
              <p:cNvSpPr/>
              <p:nvPr/>
            </p:nvSpPr>
            <p:spPr>
              <a:xfrm>
                <a:off x="10576184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View M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17E6F9-181A-096F-0A56-94769CB5A243}"/>
                </a:ext>
              </a:extLst>
            </p:cNvPr>
            <p:cNvGrpSpPr/>
            <p:nvPr/>
          </p:nvGrpSpPr>
          <p:grpSpPr>
            <a:xfrm>
              <a:off x="8400407" y="4117260"/>
              <a:ext cx="2907209" cy="574635"/>
              <a:chOff x="8400408" y="3031394"/>
              <a:chExt cx="2907209" cy="574635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173E736-2268-7BAE-4869-DBC2A82B7323}"/>
                  </a:ext>
                </a:extLst>
              </p:cNvPr>
              <p:cNvSpPr/>
              <p:nvPr/>
            </p:nvSpPr>
            <p:spPr>
              <a:xfrm>
                <a:off x="8400408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View 1</a:t>
                </a: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DB0449F-6F14-BC13-34BB-02C1C65EA211}"/>
                  </a:ext>
                </a:extLst>
              </p:cNvPr>
              <p:cNvSpPr/>
              <p:nvPr/>
            </p:nvSpPr>
            <p:spPr>
              <a:xfrm>
                <a:off x="9488295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…</a:t>
                </a: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7FD8FB4-666F-39D3-9656-FA40D5BA4106}"/>
                  </a:ext>
                </a:extLst>
              </p:cNvPr>
              <p:cNvSpPr/>
              <p:nvPr/>
            </p:nvSpPr>
            <p:spPr>
              <a:xfrm>
                <a:off x="10576184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View M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E52DDCC-6CC0-8E30-EF26-BF414E6A8D20}"/>
                </a:ext>
              </a:extLst>
            </p:cNvPr>
            <p:cNvGrpSpPr/>
            <p:nvPr/>
          </p:nvGrpSpPr>
          <p:grpSpPr>
            <a:xfrm>
              <a:off x="8400406" y="5153678"/>
              <a:ext cx="2907209" cy="574635"/>
              <a:chOff x="8400408" y="3031394"/>
              <a:chExt cx="2907209" cy="574635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3308011-63BD-47E8-2683-4611F40578C1}"/>
                  </a:ext>
                </a:extLst>
              </p:cNvPr>
              <p:cNvSpPr/>
              <p:nvPr/>
            </p:nvSpPr>
            <p:spPr>
              <a:xfrm>
                <a:off x="8400408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View 1</a:t>
                </a: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B9FBB2C-D076-63B0-E33B-A3700E0D9734}"/>
                  </a:ext>
                </a:extLst>
              </p:cNvPr>
              <p:cNvSpPr/>
              <p:nvPr/>
            </p:nvSpPr>
            <p:spPr>
              <a:xfrm>
                <a:off x="9488295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…</a:t>
                </a: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EF7A00A0-52C5-D6A4-7601-46BD69AA4E39}"/>
                  </a:ext>
                </a:extLst>
              </p:cNvPr>
              <p:cNvSpPr/>
              <p:nvPr/>
            </p:nvSpPr>
            <p:spPr>
              <a:xfrm>
                <a:off x="10576184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View M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D498A0-D78F-A225-B332-5E88FE2FD46A}"/>
              </a:ext>
            </a:extLst>
          </p:cNvPr>
          <p:cNvSpPr txBox="1"/>
          <p:nvPr/>
        </p:nvSpPr>
        <p:spPr>
          <a:xfrm>
            <a:off x="849627" y="1444271"/>
            <a:ext cx="10551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Views Field View module</a:t>
            </a:r>
            <a:r>
              <a:rPr lang="en-US" b="0" i="0">
                <a:solidFill>
                  <a:srgbClr val="222222"/>
                </a:solidFill>
                <a:effectLst/>
                <a:latin typeface="Lucida Grande" panose="020B0600040502020204" pitchFamily="34" charset="0"/>
              </a:rPr>
              <a:t> allows you to embed one view into another view and </a:t>
            </a:r>
          </a:p>
          <a:p>
            <a:r>
              <a:rPr lang="en-US" b="0" i="0">
                <a:solidFill>
                  <a:srgbClr val="222222"/>
                </a:solidFill>
                <a:effectLst/>
                <a:latin typeface="Lucida Grande" panose="020B0600040502020204" pitchFamily="34" charset="0"/>
              </a:rPr>
              <a:t>pass arguments along.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9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2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nd</a:t>
            </a:r>
            <a:r>
              <a:rPr lang="en-US" dirty="0">
                <a:latin typeface="Noto Sans"/>
                <a:ea typeface="Noto Sans"/>
                <a:cs typeface="Noto Sans"/>
              </a:rPr>
              <a:t> Attempt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7F7FCF-57D7-4BC5-F3E3-1D7144F42285}"/>
              </a:ext>
            </a:extLst>
          </p:cNvPr>
          <p:cNvSpPr/>
          <p:nvPr/>
        </p:nvSpPr>
        <p:spPr>
          <a:xfrm>
            <a:off x="534478" y="1489053"/>
            <a:ext cx="5070221" cy="5049605"/>
          </a:xfrm>
          <a:prstGeom prst="ellipse">
            <a:avLst/>
          </a:prstGeom>
          <a:solidFill>
            <a:srgbClr val="067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b="1">
                <a:cs typeface="Arial"/>
              </a:rPr>
              <a:t>Drupal</a:t>
            </a:r>
          </a:p>
          <a:p>
            <a:pPr algn="ctr"/>
            <a:endParaRPr lang="en-US" sz="4200" b="1">
              <a:cs typeface="Arial"/>
            </a:endParaRPr>
          </a:p>
          <a:p>
            <a:pPr algn="ctr"/>
            <a:endParaRPr lang="en-US" sz="1200">
              <a:cs typeface="Arial" panose="020B0604020202020204"/>
            </a:endParaRPr>
          </a:p>
          <a:p>
            <a:pPr algn="ctr"/>
            <a:endParaRPr lang="en-US" sz="2400" b="1">
              <a:ea typeface="+mn-lt"/>
              <a:cs typeface="+mn-lt"/>
            </a:endParaRPr>
          </a:p>
          <a:p>
            <a:pPr algn="ctr"/>
            <a:endParaRPr lang="en-US" sz="4200" b="1">
              <a:cs typeface="Arial"/>
            </a:endParaRPr>
          </a:p>
          <a:p>
            <a:pPr algn="ctr"/>
            <a:endParaRPr lang="en-US" sz="4200" b="1">
              <a:cs typeface="Arial"/>
            </a:endParaRPr>
          </a:p>
          <a:p>
            <a:pPr algn="ctr"/>
            <a:endParaRPr lang="en-US" sz="4200" b="1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2025B-8A5B-9B81-B125-B9509D61894E}"/>
              </a:ext>
            </a:extLst>
          </p:cNvPr>
          <p:cNvSpPr txBox="1"/>
          <p:nvPr/>
        </p:nvSpPr>
        <p:spPr>
          <a:xfrm>
            <a:off x="1144734" y="3011800"/>
            <a:ext cx="384970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cs typeface="Arial"/>
              </a:rPr>
              <a:t>Views Field View</a:t>
            </a:r>
            <a:endParaRPr lang="en-US" sz="1200" dirty="0">
              <a:solidFill>
                <a:srgbClr val="000000"/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400" b="1" dirty="0">
                <a:solidFill>
                  <a:srgbClr val="FFFFFF"/>
                </a:solidFill>
                <a:cs typeface="Arial"/>
              </a:rPr>
              <a:t>3 Nested Views (Rows List, Cells List, Single Cell)</a:t>
            </a:r>
          </a:p>
          <a:p>
            <a:pPr marL="171450" indent="-171450">
              <a:buFont typeface="Arial"/>
              <a:buChar char="•"/>
            </a:pPr>
            <a:r>
              <a:rPr lang="en-US" sz="1400" b="1" dirty="0">
                <a:solidFill>
                  <a:srgbClr val="FFFFFF"/>
                </a:solidFill>
                <a:cs typeface="Arial"/>
              </a:rPr>
              <a:t>Row/Column Group View has </a:t>
            </a:r>
            <a:r>
              <a:rPr lang="en-US" sz="1400" b="1" dirty="0">
                <a:solidFill>
                  <a:srgbClr val="B1FF5E"/>
                </a:solidFill>
                <a:cs typeface="Arial"/>
              </a:rPr>
              <a:t>one "Views" field only</a:t>
            </a:r>
          </a:p>
          <a:p>
            <a:pPr marL="171450" indent="-171450">
              <a:buFont typeface="Arial"/>
              <a:buChar char="•"/>
            </a:pPr>
            <a:r>
              <a:rPr lang="en-US" sz="1400" b="1" dirty="0">
                <a:solidFill>
                  <a:srgbClr val="B1FF5E"/>
                </a:solidFill>
                <a:cs typeface="Arial"/>
              </a:rPr>
              <a:t>Dynamic </a:t>
            </a:r>
            <a:r>
              <a:rPr lang="en-US" sz="1400" b="1" dirty="0" err="1">
                <a:solidFill>
                  <a:srgbClr val="B1FF5E"/>
                </a:solidFill>
                <a:cs typeface="Arial" panose="020B0604020202020204"/>
              </a:rPr>
              <a:t>tids</a:t>
            </a:r>
            <a:r>
              <a:rPr lang="en-US" sz="1400" b="1" dirty="0">
                <a:solidFill>
                  <a:srgbClr val="B1FF5E"/>
                </a:solidFill>
                <a:cs typeface="Arial" panose="020B0604020202020204"/>
              </a:rPr>
              <a:t> from Taxonomy View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9189E-2876-365C-A4BA-CD656F0BDF9C}"/>
              </a:ext>
            </a:extLst>
          </p:cNvPr>
          <p:cNvSpPr txBox="1"/>
          <p:nvPr/>
        </p:nvSpPr>
        <p:spPr>
          <a:xfrm>
            <a:off x="1147994" y="4550683"/>
            <a:ext cx="439514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B1FF5E"/>
                </a:solidFill>
                <a:cs typeface="Arial"/>
              </a:rPr>
              <a:t>Paragraphs!</a:t>
            </a:r>
            <a:endParaRPr lang="en-US" sz="2400" dirty="0">
              <a:solidFill>
                <a:srgbClr val="B1FF5E"/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400" b="1" dirty="0">
                <a:solidFill>
                  <a:srgbClr val="B1FF5E"/>
                </a:solidFill>
                <a:cs typeface="Arial"/>
              </a:rPr>
              <a:t>Only wanted combinations of category pairs. </a:t>
            </a:r>
          </a:p>
          <a:p>
            <a:pPr marL="171450" indent="-171450">
              <a:buFont typeface="Arial"/>
              <a:buChar char="•"/>
            </a:pPr>
            <a:r>
              <a:rPr lang="en-US" sz="1400" b="1" dirty="0">
                <a:solidFill>
                  <a:srgbClr val="B1FF5E"/>
                </a:solidFill>
                <a:cs typeface="Arial"/>
              </a:rPr>
              <a:t>No duplicate/alias nodes </a:t>
            </a:r>
          </a:p>
        </p:txBody>
      </p:sp>
      <p:pic>
        <p:nvPicPr>
          <p:cNvPr id="4" name="Graphic 3" descr="Sunglasses face with solid fill with solid fill">
            <a:extLst>
              <a:ext uri="{FF2B5EF4-FFF2-40B4-BE49-F238E27FC236}">
                <a16:creationId xmlns:a16="http://schemas.microsoft.com/office/drawing/2014/main" id="{79AB4928-28A0-C15C-D93A-4060D296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7514" y="5638672"/>
            <a:ext cx="564148" cy="564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B1A277-B40C-70EA-91CA-9C2A0768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018" y="1346982"/>
            <a:ext cx="4944322" cy="53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1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2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nd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Rows List View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365EE-470A-51AD-7E95-58B85D50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09" y="1339625"/>
            <a:ext cx="6266476" cy="4888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F16BCB-BFCE-758B-964A-76530668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567" y="2169280"/>
            <a:ext cx="2301274" cy="383056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0D3025-960F-47BD-9AE5-9ED6813AA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567" y="2169280"/>
            <a:ext cx="2301274" cy="3830561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E486A-1357-A000-C83D-102E66963876}"/>
              </a:ext>
            </a:extLst>
          </p:cNvPr>
          <p:cNvGrpSpPr/>
          <p:nvPr/>
        </p:nvGrpSpPr>
        <p:grpSpPr>
          <a:xfrm>
            <a:off x="1904914" y="3844226"/>
            <a:ext cx="4657209" cy="1608002"/>
            <a:chOff x="1315453" y="3844226"/>
            <a:chExt cx="4657209" cy="160800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3391ED3-3A95-B4D9-056B-DD46598FC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0586" y="4170951"/>
              <a:ext cx="2652076" cy="128127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F5FE4B-BBC5-862A-8D7C-90E5D012869E}"/>
                </a:ext>
              </a:extLst>
            </p:cNvPr>
            <p:cNvCxnSpPr>
              <a:cxnSpLocks/>
            </p:cNvCxnSpPr>
            <p:nvPr/>
          </p:nvCxnSpPr>
          <p:spPr>
            <a:xfrm>
              <a:off x="3475789" y="3844226"/>
              <a:ext cx="129869" cy="3167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9F44954-F024-6467-CA1D-F8382AFBC6DE}"/>
                </a:ext>
              </a:extLst>
            </p:cNvPr>
            <p:cNvCxnSpPr>
              <a:cxnSpLocks/>
            </p:cNvCxnSpPr>
            <p:nvPr/>
          </p:nvCxnSpPr>
          <p:spPr>
            <a:xfrm>
              <a:off x="1358232" y="4620152"/>
              <a:ext cx="2101516" cy="717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7F32B70-4B7F-A0B3-B18B-EFB17E59F6E7}"/>
                </a:ext>
              </a:extLst>
            </p:cNvPr>
            <p:cNvCxnSpPr>
              <a:cxnSpLocks/>
            </p:cNvCxnSpPr>
            <p:nvPr/>
          </p:nvCxnSpPr>
          <p:spPr>
            <a:xfrm>
              <a:off x="1315453" y="4782126"/>
              <a:ext cx="2160336" cy="3727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BEC3693-B734-8EB2-56A4-098B2996F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460" y="2169280"/>
            <a:ext cx="2413318" cy="379681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C41BB3B-08F2-01A3-C5FF-94C21F6276D3}"/>
              </a:ext>
            </a:extLst>
          </p:cNvPr>
          <p:cNvSpPr/>
          <p:nvPr/>
        </p:nvSpPr>
        <p:spPr>
          <a:xfrm>
            <a:off x="1050997" y="4560828"/>
            <a:ext cx="893234" cy="11277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B9A600-A8EC-FC09-75E7-7C2E0C43875D}"/>
              </a:ext>
            </a:extLst>
          </p:cNvPr>
          <p:cNvSpPr/>
          <p:nvPr/>
        </p:nvSpPr>
        <p:spPr>
          <a:xfrm>
            <a:off x="1047823" y="4713967"/>
            <a:ext cx="852914" cy="11203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CE2FC7-C41D-0046-029D-7160EA5AC663}"/>
              </a:ext>
            </a:extLst>
          </p:cNvPr>
          <p:cNvGrpSpPr/>
          <p:nvPr/>
        </p:nvGrpSpPr>
        <p:grpSpPr>
          <a:xfrm>
            <a:off x="7091179" y="1384968"/>
            <a:ext cx="4824663" cy="678815"/>
            <a:chOff x="6426200" y="1320800"/>
            <a:chExt cx="5506720" cy="76972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DFAC124-014C-8EC2-97AC-E66D94FF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0208" y="1339625"/>
              <a:ext cx="5475634" cy="73207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386A011-8B88-66E2-D57F-C4CD1E560CF3}"/>
                </a:ext>
              </a:extLst>
            </p:cNvPr>
            <p:cNvSpPr/>
            <p:nvPr/>
          </p:nvSpPr>
          <p:spPr>
            <a:xfrm>
              <a:off x="6426200" y="1320800"/>
              <a:ext cx="5506720" cy="23368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E2F95E1-A62A-773F-4438-7EB695C2C0D5}"/>
                </a:ext>
              </a:extLst>
            </p:cNvPr>
            <p:cNvSpPr/>
            <p:nvPr/>
          </p:nvSpPr>
          <p:spPr>
            <a:xfrm>
              <a:off x="6426200" y="1595119"/>
              <a:ext cx="5506720" cy="495401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BA6A161-7105-A57D-F4FB-5FFE4658B63E}"/>
              </a:ext>
            </a:extLst>
          </p:cNvPr>
          <p:cNvSpPr/>
          <p:nvPr/>
        </p:nvSpPr>
        <p:spPr>
          <a:xfrm>
            <a:off x="1042903" y="3802775"/>
            <a:ext cx="963878" cy="112034"/>
          </a:xfrm>
          <a:prstGeom prst="rect">
            <a:avLst/>
          </a:prstGeom>
          <a:noFill/>
          <a:ln w="12700">
            <a:solidFill>
              <a:srgbClr val="26A7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FC501D-03A7-8FC7-8F5B-08B028F301F2}"/>
              </a:ext>
            </a:extLst>
          </p:cNvPr>
          <p:cNvCxnSpPr>
            <a:cxnSpLocks/>
          </p:cNvCxnSpPr>
          <p:nvPr/>
        </p:nvCxnSpPr>
        <p:spPr>
          <a:xfrm>
            <a:off x="1427661" y="3925749"/>
            <a:ext cx="0" cy="470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D794062-28A8-234D-9860-5845CF7BA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62" y="1339625"/>
            <a:ext cx="749115" cy="480720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B21589B-8D2E-54B5-2907-EFB83169FEB4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767016" y="1488009"/>
            <a:ext cx="5324163" cy="307281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238774-B14A-ACEC-3DB8-D3BAF55BA800}"/>
              </a:ext>
            </a:extLst>
          </p:cNvPr>
          <p:cNvCxnSpPr>
            <a:cxnSpLocks/>
          </p:cNvCxnSpPr>
          <p:nvPr/>
        </p:nvCxnSpPr>
        <p:spPr>
          <a:xfrm flipH="1">
            <a:off x="1888799" y="1938633"/>
            <a:ext cx="5214653" cy="285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4E6015-7DC9-6A21-200E-52B76F79E396}"/>
              </a:ext>
            </a:extLst>
          </p:cNvPr>
          <p:cNvSpPr/>
          <p:nvPr/>
        </p:nvSpPr>
        <p:spPr>
          <a:xfrm>
            <a:off x="1831676" y="5491091"/>
            <a:ext cx="577892" cy="112034"/>
          </a:xfrm>
          <a:prstGeom prst="rect">
            <a:avLst/>
          </a:prstGeom>
          <a:noFill/>
          <a:ln w="12700">
            <a:solidFill>
              <a:srgbClr val="26A7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79A7-3624-890F-9EC7-0FCBA769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oto Sans"/>
                <a:ea typeface="Noto Sans"/>
                <a:cs typeface="Noto Sans"/>
              </a:rPr>
              <a:t>Who We 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FD61-B107-0AF2-55D0-A3D2B1970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84406" y="2240568"/>
            <a:ext cx="3535394" cy="188027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Clr>
                <a:srgbClr val="FF4719"/>
              </a:buClr>
              <a:buNone/>
            </a:pPr>
            <a:r>
              <a:rPr lang="en-US" sz="2200" b="1">
                <a:latin typeface="Noto Sans"/>
                <a:ea typeface="Noto Sans"/>
                <a:cs typeface="Noto Sans"/>
              </a:rPr>
              <a:t>Armen Danielyan</a:t>
            </a:r>
            <a:endParaRPr lang="en-US" sz="2200" b="1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500">
                <a:latin typeface="Noto Sans"/>
                <a:ea typeface="Noto Sans"/>
                <a:cs typeface="Noto Sans"/>
              </a:rPr>
              <a:t>Technical Lead 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300" i="1">
                <a:latin typeface="Noto Sans"/>
                <a:ea typeface="Noto Sans"/>
                <a:cs typeface="Noto Sans"/>
              </a:rPr>
              <a:t>Digital Development @ FHI 360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sz="1200" i="1">
              <a:latin typeface="Noto Sans"/>
              <a:ea typeface="Noto Sans"/>
              <a:cs typeface="Noto Sans"/>
            </a:endParaRPr>
          </a:p>
          <a:p>
            <a:pPr marL="0" indent="0">
              <a:lnSpc>
                <a:spcPct val="210000"/>
              </a:lnSpc>
              <a:spcAft>
                <a:spcPts val="0"/>
              </a:spcAft>
              <a:buNone/>
            </a:pPr>
            <a:r>
              <a:rPr lang="en-US" sz="1200" i="1">
                <a:latin typeface="Noto Sans"/>
                <a:ea typeface="Noto Sans"/>
                <a:cs typeface="Noto Sans"/>
              </a:rPr>
              <a:t>          adanielyan@fhi360.org</a:t>
            </a:r>
          </a:p>
          <a:p>
            <a:pPr marL="0" indent="0">
              <a:lnSpc>
                <a:spcPct val="210000"/>
              </a:lnSpc>
              <a:spcAft>
                <a:spcPts val="0"/>
              </a:spcAft>
              <a:buNone/>
            </a:pPr>
            <a:r>
              <a:rPr lang="en-US" sz="1200">
                <a:latin typeface="Noto Sans"/>
                <a:ea typeface="Noto Sans"/>
                <a:cs typeface="Noto Sans"/>
              </a:rPr>
              <a:t>          https://linkedin.com/in/</a:t>
            </a:r>
            <a:r>
              <a:rPr lang="en-US" sz="1200" err="1">
                <a:latin typeface="Noto Sans"/>
                <a:ea typeface="Noto Sans"/>
                <a:cs typeface="Noto Sans"/>
              </a:rPr>
              <a:t>adaniely</a:t>
            </a:r>
            <a:r>
              <a:rPr lang="en-US" sz="1200">
                <a:latin typeface="Noto Sans"/>
                <a:ea typeface="Noto Sans"/>
                <a:cs typeface="Noto Sans"/>
              </a:rPr>
              <a:t> </a:t>
            </a:r>
            <a:endParaRPr lang="en-US"/>
          </a:p>
        </p:txBody>
      </p:sp>
      <p:pic>
        <p:nvPicPr>
          <p:cNvPr id="8" name="Picture 7" descr="A person wearing a hat and sunglasses taking a selfie&#10;&#10;Description automatically generated">
            <a:extLst>
              <a:ext uri="{FF2B5EF4-FFF2-40B4-BE49-F238E27FC236}">
                <a16:creationId xmlns:a16="http://schemas.microsoft.com/office/drawing/2014/main" id="{7820208E-7E42-5368-EB15-7B3A58E1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0568"/>
            <a:ext cx="1481578" cy="1481587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EE0BDF-1363-BEC7-C9B2-BE329AB1D2BC}"/>
              </a:ext>
            </a:extLst>
          </p:cNvPr>
          <p:cNvSpPr txBox="1">
            <a:spLocks/>
          </p:cNvSpPr>
          <p:nvPr/>
        </p:nvSpPr>
        <p:spPr>
          <a:xfrm>
            <a:off x="746183" y="4031985"/>
            <a:ext cx="3535394" cy="2153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Wingdings" pitchFamily="2" charset="2"/>
              <a:buChar char="§"/>
              <a:defRPr sz="14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Noto Sans"/>
                <a:ea typeface="Noto Sans"/>
                <a:cs typeface="Noto Sans"/>
              </a:rPr>
              <a:t>        </a:t>
            </a:r>
            <a:endParaRPr lang="en-US" sz="140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6343D14-DE2E-00D5-08D2-32FB4BF7D2E2}"/>
              </a:ext>
            </a:extLst>
          </p:cNvPr>
          <p:cNvSpPr txBox="1">
            <a:spLocks/>
          </p:cNvSpPr>
          <p:nvPr/>
        </p:nvSpPr>
        <p:spPr>
          <a:xfrm>
            <a:off x="7820556" y="2253766"/>
            <a:ext cx="3618064" cy="18802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Wingdings" pitchFamily="2" charset="2"/>
              <a:buChar char="§"/>
              <a:defRPr sz="1400" b="0" i="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4719"/>
              </a:buClr>
              <a:buNone/>
            </a:pPr>
            <a:r>
              <a:rPr lang="en-US" sz="2200" b="1">
                <a:latin typeface="Noto Sans"/>
                <a:ea typeface="Noto Sans"/>
                <a:cs typeface="Noto Sans"/>
              </a:rPr>
              <a:t>Sachit Thapa</a:t>
            </a:r>
            <a:endParaRPr lang="en-US" sz="2200" b="1"/>
          </a:p>
          <a:p>
            <a:pPr marL="0" indent="0">
              <a:lnSpc>
                <a:spcPct val="160000"/>
              </a:lnSpc>
              <a:spcAft>
                <a:spcPts val="0"/>
              </a:spcAft>
              <a:buNone/>
            </a:pPr>
            <a:r>
              <a:rPr lang="en-US" sz="1500">
                <a:latin typeface="Noto Sans"/>
                <a:ea typeface="Noto Sans"/>
                <a:cs typeface="Noto Sans"/>
              </a:rPr>
              <a:t>Senior Web Developer </a:t>
            </a:r>
            <a:endParaRPr lang="en-US" sz="1500"/>
          </a:p>
          <a:p>
            <a:pPr marL="0" indent="0">
              <a:lnSpc>
                <a:spcPct val="160000"/>
              </a:lnSpc>
              <a:spcAft>
                <a:spcPts val="0"/>
              </a:spcAft>
              <a:buNone/>
            </a:pPr>
            <a:r>
              <a:rPr lang="en-US" sz="1300" i="1">
                <a:latin typeface="Noto Sans"/>
                <a:ea typeface="Noto Sans"/>
                <a:cs typeface="Noto Sans"/>
              </a:rPr>
              <a:t>Digital Development @ FHI 360</a:t>
            </a:r>
            <a:endParaRPr lang="en-US" sz="1300" i="1"/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endParaRPr lang="en-US" sz="1200" i="1"/>
          </a:p>
          <a:p>
            <a:pPr marL="0" indent="0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200" i="1">
                <a:latin typeface="Noto Sans"/>
                <a:ea typeface="Noto Sans"/>
                <a:cs typeface="Noto Sans"/>
              </a:rPr>
              <a:t>          sthapa@fhi360.org</a:t>
            </a:r>
          </a:p>
          <a:p>
            <a:pPr marL="0" indent="0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200">
                <a:latin typeface="Noto Sans"/>
                <a:ea typeface="Noto Sans"/>
                <a:cs typeface="Noto Sans"/>
              </a:rPr>
              <a:t>          https://linkedin.com/in/thapasachit </a:t>
            </a:r>
            <a:endParaRPr lang="en-US" sz="1200"/>
          </a:p>
          <a:p>
            <a:endParaRPr lang="en-US"/>
          </a:p>
        </p:txBody>
      </p:sp>
      <p:pic>
        <p:nvPicPr>
          <p:cNvPr id="16" name="Picture 1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9B52C13-D753-3FF7-CE49-AAC1784E5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9389" y="2251351"/>
            <a:ext cx="1481578" cy="1481587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B58C9B17-599E-8724-278D-175467BA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53719" y="3783257"/>
            <a:ext cx="221159" cy="221159"/>
          </a:xfrm>
          <a:prstGeom prst="rect">
            <a:avLst/>
          </a:prstGeom>
        </p:spPr>
      </p:pic>
      <p:pic>
        <p:nvPicPr>
          <p:cNvPr id="22" name="Picture 21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FAC95D48-3874-5A8E-E10A-364478F41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91237" y="3773315"/>
            <a:ext cx="226720" cy="226720"/>
          </a:xfrm>
          <a:prstGeom prst="rect">
            <a:avLst/>
          </a:prstGeom>
        </p:spPr>
      </p:pic>
      <p:pic>
        <p:nvPicPr>
          <p:cNvPr id="5" name="Graphic 4" descr="Envelope with solid fill">
            <a:extLst>
              <a:ext uri="{FF2B5EF4-FFF2-40B4-BE49-F238E27FC236}">
                <a16:creationId xmlns:a16="http://schemas.microsoft.com/office/drawing/2014/main" id="{F656D472-FC30-6157-673D-0E7FC6757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114" y="3450263"/>
            <a:ext cx="270250" cy="270252"/>
          </a:xfrm>
          <a:prstGeom prst="rect">
            <a:avLst/>
          </a:prstGeom>
        </p:spPr>
      </p:pic>
      <p:pic>
        <p:nvPicPr>
          <p:cNvPr id="9" name="Graphic 8" descr="Envelope with solid fill">
            <a:extLst>
              <a:ext uri="{FF2B5EF4-FFF2-40B4-BE49-F238E27FC236}">
                <a16:creationId xmlns:a16="http://schemas.microsoft.com/office/drawing/2014/main" id="{9E312DCD-202F-4423-6E91-97D682B58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74601" y="3439946"/>
            <a:ext cx="264620" cy="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80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2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nd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Row 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B9D0-0919-2C7A-4852-F8E78AEA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04" y="1340944"/>
            <a:ext cx="3170037" cy="475505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EE4922D-B625-4C66-41C2-8960DA32C980}"/>
              </a:ext>
            </a:extLst>
          </p:cNvPr>
          <p:cNvGrpSpPr/>
          <p:nvPr/>
        </p:nvGrpSpPr>
        <p:grpSpPr>
          <a:xfrm>
            <a:off x="1259305" y="1340944"/>
            <a:ext cx="9876591" cy="4793982"/>
            <a:chOff x="1259305" y="1340944"/>
            <a:chExt cx="9876591" cy="479398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65DC95E-5644-63FE-E994-BA8D6261D14B}"/>
                </a:ext>
              </a:extLst>
            </p:cNvPr>
            <p:cNvGrpSpPr/>
            <p:nvPr/>
          </p:nvGrpSpPr>
          <p:grpSpPr>
            <a:xfrm>
              <a:off x="1259305" y="1340944"/>
              <a:ext cx="9876591" cy="4793982"/>
              <a:chOff x="1259305" y="1340944"/>
              <a:chExt cx="9876591" cy="4793982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335D7D4-322B-FAE5-E6DD-EA54B37E0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1725" y="1340944"/>
                <a:ext cx="6414171" cy="4793982"/>
              </a:xfrm>
              <a:prstGeom prst="rect">
                <a:avLst/>
              </a:prstGeom>
              <a:ln w="19050">
                <a:solidFill>
                  <a:srgbClr val="0070C0"/>
                </a:solidFill>
              </a:ln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E5BADC-6B31-DC45-0F55-05AAAD629C89}"/>
                  </a:ext>
                </a:extLst>
              </p:cNvPr>
              <p:cNvSpPr/>
              <p:nvPr/>
            </p:nvSpPr>
            <p:spPr>
              <a:xfrm>
                <a:off x="1259305" y="2759242"/>
                <a:ext cx="1248610" cy="855579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DA85A0-C432-FF97-D49B-8B85EB3BE6DA}"/>
                </a:ext>
              </a:extLst>
            </p:cNvPr>
            <p:cNvSpPr/>
            <p:nvPr/>
          </p:nvSpPr>
          <p:spPr>
            <a:xfrm>
              <a:off x="5807053" y="4711057"/>
              <a:ext cx="711135" cy="124155"/>
            </a:xfrm>
            <a:prstGeom prst="rect">
              <a:avLst/>
            </a:prstGeom>
            <a:noFill/>
            <a:ln w="12700">
              <a:solidFill>
                <a:srgbClr val="26A7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403A48-5C63-B48A-A891-CC743FC994F8}"/>
              </a:ext>
            </a:extLst>
          </p:cNvPr>
          <p:cNvCxnSpPr>
            <a:cxnSpLocks/>
          </p:cNvCxnSpPr>
          <p:nvPr/>
        </p:nvCxnSpPr>
        <p:spPr>
          <a:xfrm flipV="1">
            <a:off x="1855538" y="3374189"/>
            <a:ext cx="7218946" cy="721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2E84A2-96A1-E067-F111-AF601F564931}"/>
              </a:ext>
            </a:extLst>
          </p:cNvPr>
          <p:cNvCxnSpPr>
            <a:cxnSpLocks/>
          </p:cNvCxnSpPr>
          <p:nvPr/>
        </p:nvCxnSpPr>
        <p:spPr>
          <a:xfrm flipH="1">
            <a:off x="5213684" y="3438358"/>
            <a:ext cx="3844758" cy="721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B2B7C9-0C5B-9309-26DE-64374FFCA549}"/>
              </a:ext>
            </a:extLst>
          </p:cNvPr>
          <p:cNvCxnSpPr>
            <a:cxnSpLocks/>
          </p:cNvCxnSpPr>
          <p:nvPr/>
        </p:nvCxnSpPr>
        <p:spPr>
          <a:xfrm flipH="1">
            <a:off x="5240421" y="4007365"/>
            <a:ext cx="326190" cy="88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2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31F405-42BB-E432-7892-3C46783A9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32" y="1262224"/>
            <a:ext cx="5744072" cy="4158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2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nd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Cell 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E736B-B35A-B13A-C62B-CE99F9B1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477" y="1262224"/>
            <a:ext cx="4873469" cy="525547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F5B7D6-9666-8FD6-071A-4A6645C14C67}"/>
              </a:ext>
            </a:extLst>
          </p:cNvPr>
          <p:cNvCxnSpPr>
            <a:cxnSpLocks/>
          </p:cNvCxnSpPr>
          <p:nvPr/>
        </p:nvCxnSpPr>
        <p:spPr>
          <a:xfrm flipH="1">
            <a:off x="4819135" y="2675021"/>
            <a:ext cx="2006781" cy="514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521DCC-5BA4-A4F0-63CA-8AD65A91007B}"/>
              </a:ext>
            </a:extLst>
          </p:cNvPr>
          <p:cNvCxnSpPr>
            <a:cxnSpLocks/>
          </p:cNvCxnSpPr>
          <p:nvPr/>
        </p:nvCxnSpPr>
        <p:spPr>
          <a:xfrm flipH="1" flipV="1">
            <a:off x="4880919" y="3353751"/>
            <a:ext cx="1944997" cy="1138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17887F-35CB-1024-70A9-DB1230B1B711}"/>
              </a:ext>
            </a:extLst>
          </p:cNvPr>
          <p:cNvCxnSpPr>
            <a:cxnSpLocks/>
          </p:cNvCxnSpPr>
          <p:nvPr/>
        </p:nvCxnSpPr>
        <p:spPr>
          <a:xfrm flipV="1">
            <a:off x="1538416" y="2534653"/>
            <a:ext cx="5338300" cy="21485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02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351708-8341-C4C5-4FD9-F3F836B8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1" y="3297527"/>
            <a:ext cx="4003842" cy="31969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2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nd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Adding 3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rd</a:t>
            </a:r>
            <a:r>
              <a:rPr lang="en-US" dirty="0">
                <a:latin typeface="Noto Sans"/>
                <a:ea typeface="Noto Sans"/>
                <a:cs typeface="Noto Sans"/>
              </a:rPr>
              <a:t> Dimension (Colors)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966CC-AAB1-5D76-0586-31FBBEFBD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91" y="1374354"/>
            <a:ext cx="3549073" cy="1923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9DBA7-BA46-96BA-E989-A9F2ECF74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23" y="1374354"/>
            <a:ext cx="5309177" cy="38752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91B6F6-FD9B-4F90-1C28-EC3BEF979063}"/>
              </a:ext>
            </a:extLst>
          </p:cNvPr>
          <p:cNvCxnSpPr>
            <a:cxnSpLocks/>
          </p:cNvCxnSpPr>
          <p:nvPr/>
        </p:nvCxnSpPr>
        <p:spPr>
          <a:xfrm flipV="1">
            <a:off x="1374506" y="2482953"/>
            <a:ext cx="5224147" cy="992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6D9E-36CC-858D-DD32-643788137626}"/>
              </a:ext>
            </a:extLst>
          </p:cNvPr>
          <p:cNvCxnSpPr>
            <a:cxnSpLocks/>
          </p:cNvCxnSpPr>
          <p:nvPr/>
        </p:nvCxnSpPr>
        <p:spPr>
          <a:xfrm>
            <a:off x="6769768" y="2572084"/>
            <a:ext cx="0" cy="34811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1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2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nd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Cell Header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F5C51-0A55-997B-3E45-7CF8E6DC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16" y="1464785"/>
            <a:ext cx="5891566" cy="40881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04BEC8-7B1B-5A00-FD0B-F890C45C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58" y="1495677"/>
            <a:ext cx="4351791" cy="29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75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2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nd</a:t>
            </a:r>
            <a:r>
              <a:rPr lang="en-US" dirty="0">
                <a:latin typeface="Noto Sans"/>
                <a:ea typeface="Noto Sans"/>
                <a:cs typeface="Noto Sans"/>
              </a:rPr>
              <a:t> Attempt Details: Adding 4</a:t>
            </a:r>
            <a:r>
              <a:rPr lang="en-US" baseline="30000" dirty="0">
                <a:latin typeface="Noto Sans"/>
                <a:ea typeface="Noto Sans"/>
                <a:cs typeface="Noto Sans"/>
              </a:rPr>
              <a:t>th</a:t>
            </a:r>
            <a:r>
              <a:rPr lang="en-US" dirty="0">
                <a:latin typeface="Noto Sans"/>
                <a:ea typeface="Noto Sans"/>
                <a:cs typeface="Noto Sans"/>
              </a:rPr>
              <a:t> Dimension (Bubble Size)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C2D5-A248-2FB6-CCB0-F130C4CF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55" y="1485396"/>
            <a:ext cx="6703290" cy="7083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2688B1-A549-70C2-0BC7-9D21999CDBA0}"/>
              </a:ext>
            </a:extLst>
          </p:cNvPr>
          <p:cNvGrpSpPr/>
          <p:nvPr/>
        </p:nvGrpSpPr>
        <p:grpSpPr>
          <a:xfrm>
            <a:off x="2209800" y="2456619"/>
            <a:ext cx="7772400" cy="3602445"/>
            <a:chOff x="2209800" y="2456619"/>
            <a:chExt cx="7772400" cy="36024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40246C-3972-D08C-BB5F-CF89A358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2456619"/>
              <a:ext cx="7772400" cy="360244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7593EA-22D1-E225-F259-C7F5F269065D}"/>
                </a:ext>
              </a:extLst>
            </p:cNvPr>
            <p:cNvSpPr/>
            <p:nvPr/>
          </p:nvSpPr>
          <p:spPr>
            <a:xfrm>
              <a:off x="5283201" y="3342105"/>
              <a:ext cx="283410" cy="283411"/>
            </a:xfrm>
            <a:prstGeom prst="rect">
              <a:avLst/>
            </a:prstGeom>
            <a:noFill/>
            <a:ln w="19050">
              <a:solidFill>
                <a:srgbClr val="26A7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B81C79-4E15-329B-F5A5-D13DE7E5C9AC}"/>
                </a:ext>
              </a:extLst>
            </p:cNvPr>
            <p:cNvSpPr/>
            <p:nvPr/>
          </p:nvSpPr>
          <p:spPr>
            <a:xfrm>
              <a:off x="8136023" y="4708357"/>
              <a:ext cx="1227220" cy="28341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57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Final Steps (CSS)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614D8-987A-D603-57AD-88046ABC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0726"/>
            <a:ext cx="4315373" cy="4973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927C5-E13E-6862-3299-4ED74246A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573" y="1240727"/>
            <a:ext cx="4315371" cy="4973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7243E-85C1-C022-8B75-A3E9B17FE286}"/>
              </a:ext>
            </a:extLst>
          </p:cNvPr>
          <p:cNvSpPr txBox="1"/>
          <p:nvPr/>
        </p:nvSpPr>
        <p:spPr>
          <a:xfrm>
            <a:off x="9546435" y="1622871"/>
            <a:ext cx="2478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Option 1: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Custom theme or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AE3CC-7BFE-E85B-9249-70B924743274}"/>
              </a:ext>
            </a:extLst>
          </p:cNvPr>
          <p:cNvSpPr txBox="1"/>
          <p:nvPr/>
        </p:nvSpPr>
        <p:spPr>
          <a:xfrm>
            <a:off x="9546435" y="2896269"/>
            <a:ext cx="2478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Option 2: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CSS Injector</a:t>
            </a:r>
          </a:p>
        </p:txBody>
      </p:sp>
    </p:spTree>
    <p:extLst>
      <p:ext uri="{BB962C8B-B14F-4D97-AF65-F5344CB8AC3E}">
        <p14:creationId xmlns:p14="http://schemas.microsoft.com/office/powerpoint/2010/main" val="411831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Final Steps (JavaScript)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B0773-62FB-D8B4-6A7F-A93285A1C202}"/>
              </a:ext>
            </a:extLst>
          </p:cNvPr>
          <p:cNvSpPr txBox="1"/>
          <p:nvPr/>
        </p:nvSpPr>
        <p:spPr>
          <a:xfrm>
            <a:off x="1128822" y="3680424"/>
            <a:ext cx="4231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Option 1: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Custom theme or module with a Drupal.behavior()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0488-B12C-C446-43F2-4051DC436D72}"/>
              </a:ext>
            </a:extLst>
          </p:cNvPr>
          <p:cNvSpPr txBox="1"/>
          <p:nvPr/>
        </p:nvSpPr>
        <p:spPr>
          <a:xfrm>
            <a:off x="1128822" y="4993915"/>
            <a:ext cx="4231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en-US" sz="2400" b="1"/>
              <a:t>Option 2:</a:t>
            </a:r>
            <a:r>
              <a:rPr lang="en-US" sz="2400"/>
              <a:t> </a:t>
            </a:r>
          </a:p>
          <a:p>
            <a:pPr lvl="1"/>
            <a:r>
              <a:rPr lang="en-US" sz="2400"/>
              <a:t>JS Injector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F7F63-36AE-9A24-3A2A-1CE0EC2E0263}"/>
              </a:ext>
            </a:extLst>
          </p:cNvPr>
          <p:cNvSpPr txBox="1"/>
          <p:nvPr/>
        </p:nvSpPr>
        <p:spPr>
          <a:xfrm>
            <a:off x="620822" y="1335882"/>
            <a:ext cx="5475178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/>
              <a:t>JS Code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Read the content of every Cell View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Store it in a hidden popup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Set the size and color of a bubble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Replace Cell View content with a colored bubble button that unhides the popup on 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69991-05C0-1A83-AD32-133E28CD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716" y="1242113"/>
            <a:ext cx="4964084" cy="56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1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Conclusions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0207A-A45F-8E24-D297-8F5CECF3374A}"/>
              </a:ext>
            </a:extLst>
          </p:cNvPr>
          <p:cNvSpPr txBox="1"/>
          <p:nvPr/>
        </p:nvSpPr>
        <p:spPr>
          <a:xfrm>
            <a:off x="1487571" y="2252953"/>
            <a:ext cx="81665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You can build a multi-dimensional Evidence Map only using Drupal Core and a couple of contrib modules that you may already have installed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No PHP code, custom modules, or themes are required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 minimal amount of JS and CSS will be required though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You can add keep it simple and have only 2 dimensions, or you can go wild and add as many dimensions as you like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Use your Imagination!</a:t>
            </a:r>
          </a:p>
        </p:txBody>
      </p:sp>
    </p:spTree>
    <p:extLst>
      <p:ext uri="{BB962C8B-B14F-4D97-AF65-F5344CB8AC3E}">
        <p14:creationId xmlns:p14="http://schemas.microsoft.com/office/powerpoint/2010/main" val="1667503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4E568-C97B-35C9-216E-145BCA1E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365CD9E-1D6E-A8B7-1BC5-B2BDB608A90F}"/>
              </a:ext>
            </a:extLst>
          </p:cNvPr>
          <p:cNvSpPr txBox="1">
            <a:spLocks/>
          </p:cNvSpPr>
          <p:nvPr/>
        </p:nvSpPr>
        <p:spPr>
          <a:xfrm>
            <a:off x="3294321" y="2464096"/>
            <a:ext cx="5603359" cy="1929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000" b="0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▸"/>
              <a:defRPr sz="1800" b="0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Font typeface="System Font Regular"/>
              <a:buChar char="–"/>
              <a:defRPr sz="1600" b="0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64596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7159A-840A-AD9C-AC22-52C7EE0387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2FC50C-5AC4-897D-81DB-EB541C28B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5648" y="4663440"/>
            <a:ext cx="8686800" cy="1636621"/>
          </a:xfrm>
        </p:spPr>
        <p:txBody>
          <a:bodyPr/>
          <a:lstStyle/>
          <a:p>
            <a:r>
              <a:rPr lang="en-US" b="1" dirty="0"/>
              <a:t>FHI 360 </a:t>
            </a:r>
          </a:p>
          <a:p>
            <a:r>
              <a:rPr lang="en-US" dirty="0"/>
              <a:t>2101 L Street NW, Suite 700</a:t>
            </a:r>
          </a:p>
          <a:p>
            <a:r>
              <a:rPr lang="en-US" dirty="0"/>
              <a:t>Washington DC, 20037</a:t>
            </a:r>
          </a:p>
          <a:p>
            <a:r>
              <a:rPr lang="en-US" dirty="0"/>
              <a:t>www.fhi360.org</a:t>
            </a:r>
          </a:p>
        </p:txBody>
      </p:sp>
    </p:spTree>
    <p:extLst>
      <p:ext uri="{BB962C8B-B14F-4D97-AF65-F5344CB8AC3E}">
        <p14:creationId xmlns:p14="http://schemas.microsoft.com/office/powerpoint/2010/main" val="91033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18698-CF34-00A6-6344-1167630E57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/>
        </p:blipFill>
        <p:spPr>
          <a:xfrm>
            <a:off x="5727570" y="1823273"/>
            <a:ext cx="5627298" cy="342294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/>
              <a:t>Our Journey 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2164C41-DA6C-E633-62B0-3D4B74627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37360"/>
            <a:ext cx="4566969" cy="3425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>
                <a:latin typeface="Noto Sans"/>
                <a:ea typeface="Noto Sans"/>
                <a:cs typeface="Noto Sans"/>
              </a:rPr>
              <a:t>“You can always count on the Americans to do the right thing after they have tried everything else”</a:t>
            </a:r>
            <a:r>
              <a:rPr lang="en-US">
                <a:latin typeface="Noto Sans"/>
                <a:ea typeface="Noto Sans"/>
                <a:cs typeface="Noto Sans"/>
              </a:rPr>
              <a:t> </a:t>
            </a:r>
            <a:endParaRPr lang="en-US"/>
          </a:p>
          <a:p>
            <a:pPr marL="0" indent="0">
              <a:buNone/>
            </a:pPr>
            <a:endParaRPr lang="en-US">
              <a:latin typeface="Noto Sans"/>
              <a:ea typeface="Noto Sans"/>
              <a:cs typeface="Noto Sans"/>
            </a:endParaRPr>
          </a:p>
          <a:p>
            <a:pPr marL="2343150" lvl="5">
              <a:buFont typeface="Calibri" panose="020B0604020202020204" pitchFamily="34" charset="0"/>
              <a:buChar char="-"/>
            </a:pPr>
            <a:r>
              <a:rPr lang="en-US" sz="2000" i="1">
                <a:latin typeface="Noto Sans"/>
                <a:ea typeface="Noto Sans"/>
                <a:cs typeface="Noto Sans"/>
              </a:rPr>
              <a:t>Winston Churchill</a:t>
            </a:r>
          </a:p>
        </p:txBody>
      </p:sp>
    </p:spTree>
    <p:extLst>
      <p:ext uri="{BB962C8B-B14F-4D97-AF65-F5344CB8AC3E}">
        <p14:creationId xmlns:p14="http://schemas.microsoft.com/office/powerpoint/2010/main" val="290312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Resource Library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AB636-C281-A0BD-A8ED-3428DD92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325" y="1272398"/>
            <a:ext cx="7105317" cy="53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7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What is an Evidence Map</a:t>
            </a:r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A2FFF3F-D73A-25E0-1B9A-85DA9D1F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80" y="4162325"/>
            <a:ext cx="3357832" cy="183088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 descr="A screenshot of a chart&#10;&#10;Description automatically generated">
            <a:extLst>
              <a:ext uri="{FF2B5EF4-FFF2-40B4-BE49-F238E27FC236}">
                <a16:creationId xmlns:a16="http://schemas.microsoft.com/office/drawing/2014/main" id="{93BD3BCB-3F24-5CD8-1CBF-1D477883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280" y="2196345"/>
            <a:ext cx="2743200" cy="16886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4C291-9704-0D3B-0AB8-43DF85659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418" y="4591501"/>
            <a:ext cx="2743200" cy="1420009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C17BB5DD-975A-11CE-D116-5BB597E4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581" y="1382943"/>
            <a:ext cx="3113417" cy="1795479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684889-95A6-F71D-66D8-5E1BFB1B71BD}"/>
              </a:ext>
            </a:extLst>
          </p:cNvPr>
          <p:cNvSpPr txBox="1"/>
          <p:nvPr/>
        </p:nvSpPr>
        <p:spPr>
          <a:xfrm>
            <a:off x="908060" y="1357353"/>
            <a:ext cx="68587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An evidence map is a visual representation that systematically organizes and displays available research evidence on a specific topic or question.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74CF5-A742-39ED-2525-1E44898EE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63" y="2313140"/>
            <a:ext cx="2837161" cy="3698370"/>
          </a:xfrm>
          <a:prstGeom prst="rect">
            <a:avLst/>
          </a:prstGeom>
        </p:spPr>
      </p:pic>
      <p:pic>
        <p:nvPicPr>
          <p:cNvPr id="10" name="Picture 9" descr="A blue and white squares with white circles&#10;&#10;Description automatically generated">
            <a:extLst>
              <a:ext uri="{FF2B5EF4-FFF2-40B4-BE49-F238E27FC236}">
                <a16:creationId xmlns:a16="http://schemas.microsoft.com/office/drawing/2014/main" id="{1A7E45C2-BA1A-AF34-09EC-F814CE56D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992" y="3320517"/>
            <a:ext cx="2743200" cy="1128889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66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What Are We Building?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976CF-4027-FD2B-E0B7-2AD6C155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79" y="1234212"/>
            <a:ext cx="4545167" cy="5523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6426E5-B63B-B100-D274-01D51EB6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91" y="1234212"/>
            <a:ext cx="4618316" cy="55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0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>
                <a:latin typeface="Noto Sans"/>
                <a:ea typeface="Noto Sans"/>
                <a:cs typeface="Noto Sans"/>
              </a:rPr>
              <a:t>Initial Plan</a:t>
            </a:r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EB3FCE4E-FBA8-04EF-F511-91380AD64E6A}"/>
              </a:ext>
            </a:extLst>
          </p:cNvPr>
          <p:cNvSpPr/>
          <p:nvPr/>
        </p:nvSpPr>
        <p:spPr>
          <a:xfrm>
            <a:off x="1809135" y="2438400"/>
            <a:ext cx="2802193" cy="2792360"/>
          </a:xfrm>
          <a:prstGeom prst="ellipse">
            <a:avLst/>
          </a:prstGeom>
          <a:solidFill>
            <a:srgbClr val="067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>
                <a:cs typeface="Arial"/>
              </a:rPr>
              <a:t>Drupal</a:t>
            </a:r>
            <a:endParaRPr lang="en-US" sz="4200" b="1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22DC5E04-1866-8A10-5A93-2FD6F80A430F}"/>
              </a:ext>
            </a:extLst>
          </p:cNvPr>
          <p:cNvSpPr/>
          <p:nvPr/>
        </p:nvSpPr>
        <p:spPr>
          <a:xfrm>
            <a:off x="7143134" y="2438400"/>
            <a:ext cx="2802193" cy="2792360"/>
          </a:xfrm>
          <a:prstGeom prst="ellipse">
            <a:avLst/>
          </a:prstGeom>
          <a:solidFill>
            <a:srgbClr val="087E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200" b="1">
                <a:cs typeface="Arial"/>
              </a:rPr>
              <a:t>React App</a:t>
            </a:r>
            <a:endParaRPr lang="en-US" sz="4200" b="1"/>
          </a:p>
        </p:txBody>
      </p:sp>
      <p:sp>
        <p:nvSpPr>
          <p:cNvPr id="294" name="Arrow: Right 293">
            <a:extLst>
              <a:ext uri="{FF2B5EF4-FFF2-40B4-BE49-F238E27FC236}">
                <a16:creationId xmlns:a16="http://schemas.microsoft.com/office/drawing/2014/main" id="{530601ED-2751-C507-D07E-A8174C4C6EB7}"/>
              </a:ext>
            </a:extLst>
          </p:cNvPr>
          <p:cNvSpPr/>
          <p:nvPr/>
        </p:nvSpPr>
        <p:spPr>
          <a:xfrm>
            <a:off x="4724399" y="3200400"/>
            <a:ext cx="2305664" cy="1268360"/>
          </a:xfrm>
          <a:prstGeom prst="rightArrow">
            <a:avLst/>
          </a:prstGeom>
          <a:solidFill>
            <a:srgbClr val="0B4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Arial"/>
              </a:rPr>
              <a:t>JSON API</a:t>
            </a:r>
          </a:p>
        </p:txBody>
      </p:sp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8E2D2177-3EE6-B9A3-3F73-55A9A24AB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4166392" y="1521780"/>
            <a:ext cx="4638135" cy="46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8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Evidence Map Structure</a:t>
            </a:r>
            <a:endParaRPr lang="en-US" dirty="0"/>
          </a:p>
        </p:txBody>
      </p:sp>
      <p:sp>
        <p:nvSpPr>
          <p:cNvPr id="980" name="Content Placeholder 979">
            <a:extLst>
              <a:ext uri="{FF2B5EF4-FFF2-40B4-BE49-F238E27FC236}">
                <a16:creationId xmlns:a16="http://schemas.microsoft.com/office/drawing/2014/main" id="{28758717-E6D7-A764-2E4A-FC189CC99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b="1">
                <a:latin typeface="Noto Sans"/>
                <a:ea typeface="Noto Sans"/>
                <a:cs typeface="Noto Sans"/>
              </a:rPr>
              <a:t>Column List</a:t>
            </a:r>
            <a:endParaRPr lang="en-US" sz="2400" b="1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3B3914CC-993A-C580-283D-5BF7136180A9}"/>
              </a:ext>
            </a:extLst>
          </p:cNvPr>
          <p:cNvSpPr/>
          <p:nvPr/>
        </p:nvSpPr>
        <p:spPr>
          <a:xfrm>
            <a:off x="837578" y="1737382"/>
            <a:ext cx="4805632" cy="438868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82" name="Content Placeholder 8">
            <a:extLst>
              <a:ext uri="{FF2B5EF4-FFF2-40B4-BE49-F238E27FC236}">
                <a16:creationId xmlns:a16="http://schemas.microsoft.com/office/drawing/2014/main" id="{BDC5869C-5D07-C738-95A2-DAA69CD8A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91758"/>
              </p:ext>
            </p:extLst>
          </p:nvPr>
        </p:nvGraphicFramePr>
        <p:xfrm>
          <a:off x="1044253" y="2401678"/>
          <a:ext cx="4390846" cy="3526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94BCC484-3023-2515-E9E2-954FA64A4811}"/>
              </a:ext>
            </a:extLst>
          </p:cNvPr>
          <p:cNvGrpSpPr/>
          <p:nvPr/>
        </p:nvGrpSpPr>
        <p:grpSpPr>
          <a:xfrm>
            <a:off x="6225852" y="1737382"/>
            <a:ext cx="5127947" cy="4388688"/>
            <a:chOff x="6548982" y="1737381"/>
            <a:chExt cx="5127947" cy="4388688"/>
          </a:xfrm>
        </p:grpSpPr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D447549B-50E8-5A1D-935F-C6DF69431EEA}"/>
                </a:ext>
              </a:extLst>
            </p:cNvPr>
            <p:cNvSpPr/>
            <p:nvPr/>
          </p:nvSpPr>
          <p:spPr>
            <a:xfrm>
              <a:off x="6548982" y="1737381"/>
              <a:ext cx="5127947" cy="4388688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</a:rPr>
                <a:t>Row List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34D389-1E7F-EF42-586A-31F052E5558C}"/>
                </a:ext>
              </a:extLst>
            </p:cNvPr>
            <p:cNvSpPr/>
            <p:nvPr/>
          </p:nvSpPr>
          <p:spPr>
            <a:xfrm>
              <a:off x="6777313" y="4985601"/>
              <a:ext cx="4693564" cy="942873"/>
            </a:xfrm>
            <a:custGeom>
              <a:avLst/>
              <a:gdLst>
                <a:gd name="connsiteX0" fmla="*/ 0 w 4572000"/>
                <a:gd name="connsiteY0" fmla="*/ 94287 h 942873"/>
                <a:gd name="connsiteX1" fmla="*/ 94287 w 4572000"/>
                <a:gd name="connsiteY1" fmla="*/ 0 h 942873"/>
                <a:gd name="connsiteX2" fmla="*/ 4477713 w 4572000"/>
                <a:gd name="connsiteY2" fmla="*/ 0 h 942873"/>
                <a:gd name="connsiteX3" fmla="*/ 4572000 w 4572000"/>
                <a:gd name="connsiteY3" fmla="*/ 94287 h 942873"/>
                <a:gd name="connsiteX4" fmla="*/ 4572000 w 4572000"/>
                <a:gd name="connsiteY4" fmla="*/ 848586 h 942873"/>
                <a:gd name="connsiteX5" fmla="*/ 4477713 w 4572000"/>
                <a:gd name="connsiteY5" fmla="*/ 942873 h 942873"/>
                <a:gd name="connsiteX6" fmla="*/ 94287 w 4572000"/>
                <a:gd name="connsiteY6" fmla="*/ 942873 h 942873"/>
                <a:gd name="connsiteX7" fmla="*/ 0 w 4572000"/>
                <a:gd name="connsiteY7" fmla="*/ 848586 h 942873"/>
                <a:gd name="connsiteX8" fmla="*/ 0 w 4572000"/>
                <a:gd name="connsiteY8" fmla="*/ 94287 h 9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0" h="942873">
                  <a:moveTo>
                    <a:pt x="0" y="94287"/>
                  </a:moveTo>
                  <a:cubicBezTo>
                    <a:pt x="0" y="42214"/>
                    <a:pt x="42214" y="0"/>
                    <a:pt x="94287" y="0"/>
                  </a:cubicBezTo>
                  <a:lnTo>
                    <a:pt x="4477713" y="0"/>
                  </a:lnTo>
                  <a:cubicBezTo>
                    <a:pt x="4529786" y="0"/>
                    <a:pt x="4572000" y="42214"/>
                    <a:pt x="4572000" y="94287"/>
                  </a:cubicBezTo>
                  <a:lnTo>
                    <a:pt x="4572000" y="848586"/>
                  </a:lnTo>
                  <a:cubicBezTo>
                    <a:pt x="4572000" y="900659"/>
                    <a:pt x="4529786" y="942873"/>
                    <a:pt x="4477713" y="942873"/>
                  </a:cubicBezTo>
                  <a:lnTo>
                    <a:pt x="94287" y="942873"/>
                  </a:lnTo>
                  <a:cubicBezTo>
                    <a:pt x="42214" y="942873"/>
                    <a:pt x="0" y="900659"/>
                    <a:pt x="0" y="848586"/>
                  </a:cubicBezTo>
                  <a:lnTo>
                    <a:pt x="0" y="9428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5128" tIns="135128" rIns="3335528" bIns="135128" numCol="1" spcCol="1270" anchor="ctr" anchorCtr="0">
              <a:noAutofit/>
            </a:bodyPr>
            <a:lstStyle/>
            <a:p>
              <a:pPr marL="0" lvl="0" indent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1" kern="1200">
                  <a:latin typeface="Arial" panose="020B0604020202020204"/>
                </a:rPr>
                <a:t>Cell </a:t>
              </a:r>
            </a:p>
            <a:p>
              <a:pPr marL="0" lvl="0" indent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1" kern="1200">
                  <a:latin typeface="Arial" panose="020B0604020202020204"/>
                </a:rPr>
                <a:t>List N </a:t>
              </a:r>
              <a:endParaRPr lang="en-US" sz="1900" b="1" kern="12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2750A93-DC2E-E680-8DBD-6C15C963A20E}"/>
                </a:ext>
              </a:extLst>
            </p:cNvPr>
            <p:cNvSpPr/>
            <p:nvPr/>
          </p:nvSpPr>
          <p:spPr>
            <a:xfrm>
              <a:off x="6777313" y="3932276"/>
              <a:ext cx="4693564" cy="976685"/>
            </a:xfrm>
            <a:custGeom>
              <a:avLst/>
              <a:gdLst>
                <a:gd name="connsiteX0" fmla="*/ 0 w 4572000"/>
                <a:gd name="connsiteY0" fmla="*/ 97669 h 976685"/>
                <a:gd name="connsiteX1" fmla="*/ 97669 w 4572000"/>
                <a:gd name="connsiteY1" fmla="*/ 0 h 976685"/>
                <a:gd name="connsiteX2" fmla="*/ 4474332 w 4572000"/>
                <a:gd name="connsiteY2" fmla="*/ 0 h 976685"/>
                <a:gd name="connsiteX3" fmla="*/ 4572001 w 4572000"/>
                <a:gd name="connsiteY3" fmla="*/ 97669 h 976685"/>
                <a:gd name="connsiteX4" fmla="*/ 4572000 w 4572000"/>
                <a:gd name="connsiteY4" fmla="*/ 879017 h 976685"/>
                <a:gd name="connsiteX5" fmla="*/ 4474331 w 4572000"/>
                <a:gd name="connsiteY5" fmla="*/ 976686 h 976685"/>
                <a:gd name="connsiteX6" fmla="*/ 97669 w 4572000"/>
                <a:gd name="connsiteY6" fmla="*/ 976685 h 976685"/>
                <a:gd name="connsiteX7" fmla="*/ 0 w 4572000"/>
                <a:gd name="connsiteY7" fmla="*/ 879016 h 976685"/>
                <a:gd name="connsiteX8" fmla="*/ 0 w 4572000"/>
                <a:gd name="connsiteY8" fmla="*/ 97669 h 97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0" h="976685">
                  <a:moveTo>
                    <a:pt x="0" y="97669"/>
                  </a:moveTo>
                  <a:cubicBezTo>
                    <a:pt x="0" y="43728"/>
                    <a:pt x="43728" y="0"/>
                    <a:pt x="97669" y="0"/>
                  </a:cubicBezTo>
                  <a:lnTo>
                    <a:pt x="4474332" y="0"/>
                  </a:lnTo>
                  <a:cubicBezTo>
                    <a:pt x="4528273" y="0"/>
                    <a:pt x="4572001" y="43728"/>
                    <a:pt x="4572001" y="97669"/>
                  </a:cubicBezTo>
                  <a:cubicBezTo>
                    <a:pt x="4572001" y="358118"/>
                    <a:pt x="4572000" y="618568"/>
                    <a:pt x="4572000" y="879017"/>
                  </a:cubicBezTo>
                  <a:cubicBezTo>
                    <a:pt x="4572000" y="932958"/>
                    <a:pt x="4528272" y="976686"/>
                    <a:pt x="4474331" y="976686"/>
                  </a:cubicBezTo>
                  <a:lnTo>
                    <a:pt x="97669" y="976685"/>
                  </a:lnTo>
                  <a:cubicBezTo>
                    <a:pt x="43728" y="976685"/>
                    <a:pt x="0" y="932957"/>
                    <a:pt x="0" y="879016"/>
                  </a:cubicBezTo>
                  <a:lnTo>
                    <a:pt x="0" y="97669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3342640" bIns="142240" numCol="1" spcCol="127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>
                  <a:latin typeface="Arial" panose="020B0604020202020204"/>
                </a:rPr>
                <a:t>...</a:t>
              </a:r>
              <a:endParaRPr lang="en-US" sz="2000" b="1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B85CE8C-BF53-AEB9-9340-4424BEF72ED3}"/>
                </a:ext>
              </a:extLst>
            </p:cNvPr>
            <p:cNvSpPr/>
            <p:nvPr/>
          </p:nvSpPr>
          <p:spPr>
            <a:xfrm>
              <a:off x="6777313" y="2812065"/>
              <a:ext cx="4693564" cy="1011071"/>
            </a:xfrm>
            <a:custGeom>
              <a:avLst/>
              <a:gdLst>
                <a:gd name="connsiteX0" fmla="*/ 0 w 4572000"/>
                <a:gd name="connsiteY0" fmla="*/ 101107 h 1011071"/>
                <a:gd name="connsiteX1" fmla="*/ 101107 w 4572000"/>
                <a:gd name="connsiteY1" fmla="*/ 0 h 1011071"/>
                <a:gd name="connsiteX2" fmla="*/ 4470893 w 4572000"/>
                <a:gd name="connsiteY2" fmla="*/ 0 h 1011071"/>
                <a:gd name="connsiteX3" fmla="*/ 4572000 w 4572000"/>
                <a:gd name="connsiteY3" fmla="*/ 101107 h 1011071"/>
                <a:gd name="connsiteX4" fmla="*/ 4572000 w 4572000"/>
                <a:gd name="connsiteY4" fmla="*/ 909964 h 1011071"/>
                <a:gd name="connsiteX5" fmla="*/ 4470893 w 4572000"/>
                <a:gd name="connsiteY5" fmla="*/ 1011071 h 1011071"/>
                <a:gd name="connsiteX6" fmla="*/ 101107 w 4572000"/>
                <a:gd name="connsiteY6" fmla="*/ 1011071 h 1011071"/>
                <a:gd name="connsiteX7" fmla="*/ 0 w 4572000"/>
                <a:gd name="connsiteY7" fmla="*/ 909964 h 1011071"/>
                <a:gd name="connsiteX8" fmla="*/ 0 w 4572000"/>
                <a:gd name="connsiteY8" fmla="*/ 101107 h 101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0" h="1011071">
                  <a:moveTo>
                    <a:pt x="0" y="101107"/>
                  </a:moveTo>
                  <a:cubicBezTo>
                    <a:pt x="0" y="45267"/>
                    <a:pt x="45267" y="0"/>
                    <a:pt x="101107" y="0"/>
                  </a:cubicBezTo>
                  <a:lnTo>
                    <a:pt x="4470893" y="0"/>
                  </a:lnTo>
                  <a:cubicBezTo>
                    <a:pt x="4526733" y="0"/>
                    <a:pt x="4572000" y="45267"/>
                    <a:pt x="4572000" y="101107"/>
                  </a:cubicBezTo>
                  <a:lnTo>
                    <a:pt x="4572000" y="909964"/>
                  </a:lnTo>
                  <a:cubicBezTo>
                    <a:pt x="4572000" y="965804"/>
                    <a:pt x="4526733" y="1011071"/>
                    <a:pt x="4470893" y="1011071"/>
                  </a:cubicBezTo>
                  <a:lnTo>
                    <a:pt x="101107" y="1011071"/>
                  </a:lnTo>
                  <a:cubicBezTo>
                    <a:pt x="45267" y="1011071"/>
                    <a:pt x="0" y="965804"/>
                    <a:pt x="0" y="909964"/>
                  </a:cubicBezTo>
                  <a:lnTo>
                    <a:pt x="0" y="10110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3349752" bIns="149352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>
                  <a:latin typeface="Arial" panose="020B0604020202020204"/>
                </a:rPr>
                <a:t>Cell </a:t>
              </a:r>
            </a:p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>
                  <a:latin typeface="Arial" panose="020B0604020202020204"/>
                </a:rPr>
                <a:t>List 1</a:t>
              </a:r>
              <a:endParaRPr lang="en-US" sz="2100" b="1" kern="12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4D428B-2B56-2700-9CF4-112C45F253AE}"/>
                </a:ext>
              </a:extLst>
            </p:cNvPr>
            <p:cNvGrpSpPr/>
            <p:nvPr/>
          </p:nvGrpSpPr>
          <p:grpSpPr>
            <a:xfrm>
              <a:off x="8144566" y="3031394"/>
              <a:ext cx="3163051" cy="574635"/>
              <a:chOff x="8144566" y="3031394"/>
              <a:chExt cx="3163051" cy="574635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B9BADB4-FBDE-BDDA-D5CD-ED475C6B4F37}"/>
                  </a:ext>
                </a:extLst>
              </p:cNvPr>
              <p:cNvSpPr/>
              <p:nvPr/>
            </p:nvSpPr>
            <p:spPr>
              <a:xfrm>
                <a:off x="8144566" y="3031394"/>
                <a:ext cx="987274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1</a:t>
                </a: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2401D1F-73EF-2A1B-396A-EE1D69B6692E}"/>
                  </a:ext>
                </a:extLst>
              </p:cNvPr>
              <p:cNvSpPr/>
              <p:nvPr/>
            </p:nvSpPr>
            <p:spPr>
              <a:xfrm>
                <a:off x="9232454" y="3031394"/>
                <a:ext cx="987274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…</a:t>
                </a: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B8B0035-CF6D-941D-049F-F8402D8D8CB1}"/>
                  </a:ext>
                </a:extLst>
              </p:cNvPr>
              <p:cNvSpPr/>
              <p:nvPr/>
            </p:nvSpPr>
            <p:spPr>
              <a:xfrm>
                <a:off x="10320343" y="3031394"/>
                <a:ext cx="987274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M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17E6F9-181A-096F-0A56-94769CB5A243}"/>
                </a:ext>
              </a:extLst>
            </p:cNvPr>
            <p:cNvGrpSpPr/>
            <p:nvPr/>
          </p:nvGrpSpPr>
          <p:grpSpPr>
            <a:xfrm>
              <a:off x="8144565" y="4117260"/>
              <a:ext cx="3163051" cy="574635"/>
              <a:chOff x="8144566" y="3031394"/>
              <a:chExt cx="3163051" cy="574635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173E736-2268-7BAE-4869-DBC2A82B7323}"/>
                  </a:ext>
                </a:extLst>
              </p:cNvPr>
              <p:cNvSpPr/>
              <p:nvPr/>
            </p:nvSpPr>
            <p:spPr>
              <a:xfrm>
                <a:off x="8144566" y="3031394"/>
                <a:ext cx="987274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1</a:t>
                </a: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DB0449F-6F14-BC13-34BB-02C1C65EA211}"/>
                  </a:ext>
                </a:extLst>
              </p:cNvPr>
              <p:cNvSpPr/>
              <p:nvPr/>
            </p:nvSpPr>
            <p:spPr>
              <a:xfrm>
                <a:off x="9232454" y="3031394"/>
                <a:ext cx="987274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…</a:t>
                </a: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7FD8FB4-666F-39D3-9656-FA40D5BA4106}"/>
                  </a:ext>
                </a:extLst>
              </p:cNvPr>
              <p:cNvSpPr/>
              <p:nvPr/>
            </p:nvSpPr>
            <p:spPr>
              <a:xfrm>
                <a:off x="10320343" y="3031394"/>
                <a:ext cx="987274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M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E52DDCC-6CC0-8E30-EF26-BF414E6A8D20}"/>
                </a:ext>
              </a:extLst>
            </p:cNvPr>
            <p:cNvGrpSpPr/>
            <p:nvPr/>
          </p:nvGrpSpPr>
          <p:grpSpPr>
            <a:xfrm>
              <a:off x="8144564" y="5153678"/>
              <a:ext cx="3163051" cy="574635"/>
              <a:chOff x="8144566" y="3031394"/>
              <a:chExt cx="3163051" cy="574635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3308011-63BD-47E8-2683-4611F40578C1}"/>
                  </a:ext>
                </a:extLst>
              </p:cNvPr>
              <p:cNvSpPr/>
              <p:nvPr/>
            </p:nvSpPr>
            <p:spPr>
              <a:xfrm>
                <a:off x="8144566" y="3031394"/>
                <a:ext cx="987274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1</a:t>
                </a: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B9FBB2C-D076-63B0-E33B-A3700E0D9734}"/>
                  </a:ext>
                </a:extLst>
              </p:cNvPr>
              <p:cNvSpPr/>
              <p:nvPr/>
            </p:nvSpPr>
            <p:spPr>
              <a:xfrm>
                <a:off x="9232454" y="3031394"/>
                <a:ext cx="987274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…</a:t>
                </a: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EF7A00A0-52C5-D6A4-7601-46BD69AA4E39}"/>
                  </a:ext>
                </a:extLst>
              </p:cNvPr>
              <p:cNvSpPr/>
              <p:nvPr/>
            </p:nvSpPr>
            <p:spPr>
              <a:xfrm>
                <a:off x="10320343" y="3031394"/>
                <a:ext cx="987274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Cell 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423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CD25F-871B-7D9C-B9C0-6007126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5"/>
            <a:ext cx="10515600" cy="83428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Views Field View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BCC484-3023-2515-E9E2-954FA64A4811}"/>
              </a:ext>
            </a:extLst>
          </p:cNvPr>
          <p:cNvGrpSpPr/>
          <p:nvPr/>
        </p:nvGrpSpPr>
        <p:grpSpPr>
          <a:xfrm>
            <a:off x="2081418" y="2436695"/>
            <a:ext cx="8029163" cy="3912258"/>
            <a:chOff x="6548982" y="2213811"/>
            <a:chExt cx="5127947" cy="3912258"/>
          </a:xfrm>
        </p:grpSpPr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D447549B-50E8-5A1D-935F-C6DF69431EEA}"/>
                </a:ext>
              </a:extLst>
            </p:cNvPr>
            <p:cNvSpPr/>
            <p:nvPr/>
          </p:nvSpPr>
          <p:spPr>
            <a:xfrm>
              <a:off x="6548982" y="2213811"/>
              <a:ext cx="5127947" cy="3912258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Rows List View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34D389-1E7F-EF42-586A-31F052E5558C}"/>
                </a:ext>
              </a:extLst>
            </p:cNvPr>
            <p:cNvSpPr/>
            <p:nvPr/>
          </p:nvSpPr>
          <p:spPr>
            <a:xfrm>
              <a:off x="6777313" y="4985601"/>
              <a:ext cx="4693564" cy="942873"/>
            </a:xfrm>
            <a:custGeom>
              <a:avLst/>
              <a:gdLst>
                <a:gd name="connsiteX0" fmla="*/ 0 w 4572000"/>
                <a:gd name="connsiteY0" fmla="*/ 94287 h 942873"/>
                <a:gd name="connsiteX1" fmla="*/ 94287 w 4572000"/>
                <a:gd name="connsiteY1" fmla="*/ 0 h 942873"/>
                <a:gd name="connsiteX2" fmla="*/ 4477713 w 4572000"/>
                <a:gd name="connsiteY2" fmla="*/ 0 h 942873"/>
                <a:gd name="connsiteX3" fmla="*/ 4572000 w 4572000"/>
                <a:gd name="connsiteY3" fmla="*/ 94287 h 942873"/>
                <a:gd name="connsiteX4" fmla="*/ 4572000 w 4572000"/>
                <a:gd name="connsiteY4" fmla="*/ 848586 h 942873"/>
                <a:gd name="connsiteX5" fmla="*/ 4477713 w 4572000"/>
                <a:gd name="connsiteY5" fmla="*/ 942873 h 942873"/>
                <a:gd name="connsiteX6" fmla="*/ 94287 w 4572000"/>
                <a:gd name="connsiteY6" fmla="*/ 942873 h 942873"/>
                <a:gd name="connsiteX7" fmla="*/ 0 w 4572000"/>
                <a:gd name="connsiteY7" fmla="*/ 848586 h 942873"/>
                <a:gd name="connsiteX8" fmla="*/ 0 w 4572000"/>
                <a:gd name="connsiteY8" fmla="*/ 94287 h 9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0" h="942873">
                  <a:moveTo>
                    <a:pt x="0" y="94287"/>
                  </a:moveTo>
                  <a:cubicBezTo>
                    <a:pt x="0" y="42214"/>
                    <a:pt x="42214" y="0"/>
                    <a:pt x="94287" y="0"/>
                  </a:cubicBezTo>
                  <a:lnTo>
                    <a:pt x="4477713" y="0"/>
                  </a:lnTo>
                  <a:cubicBezTo>
                    <a:pt x="4529786" y="0"/>
                    <a:pt x="4572000" y="42214"/>
                    <a:pt x="4572000" y="94287"/>
                  </a:cubicBezTo>
                  <a:lnTo>
                    <a:pt x="4572000" y="848586"/>
                  </a:lnTo>
                  <a:cubicBezTo>
                    <a:pt x="4572000" y="900659"/>
                    <a:pt x="4529786" y="942873"/>
                    <a:pt x="4477713" y="942873"/>
                  </a:cubicBezTo>
                  <a:lnTo>
                    <a:pt x="94287" y="942873"/>
                  </a:lnTo>
                  <a:cubicBezTo>
                    <a:pt x="42214" y="942873"/>
                    <a:pt x="0" y="900659"/>
                    <a:pt x="0" y="848586"/>
                  </a:cubicBezTo>
                  <a:lnTo>
                    <a:pt x="0" y="9428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5128" tIns="135128" rIns="3335528" bIns="135128" numCol="1" spcCol="1270" anchor="ctr" anchorCtr="0">
              <a:noAutofit/>
            </a:bodyPr>
            <a:lstStyle/>
            <a:p>
              <a:pPr marL="0" lvl="0" indent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/>
                </a:rPr>
                <a:t>Row (Cells List)</a:t>
              </a:r>
            </a:p>
            <a:p>
              <a:pPr marL="0" lvl="0" indent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/>
                </a:rPr>
                <a:t>View N</a:t>
              </a:r>
              <a:endParaRPr lang="en-US" sz="2000" b="1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2750A93-DC2E-E680-8DBD-6C15C963A20E}"/>
                </a:ext>
              </a:extLst>
            </p:cNvPr>
            <p:cNvSpPr/>
            <p:nvPr/>
          </p:nvSpPr>
          <p:spPr>
            <a:xfrm>
              <a:off x="6777313" y="3932276"/>
              <a:ext cx="4693564" cy="976685"/>
            </a:xfrm>
            <a:custGeom>
              <a:avLst/>
              <a:gdLst>
                <a:gd name="connsiteX0" fmla="*/ 0 w 4572000"/>
                <a:gd name="connsiteY0" fmla="*/ 97669 h 976685"/>
                <a:gd name="connsiteX1" fmla="*/ 97669 w 4572000"/>
                <a:gd name="connsiteY1" fmla="*/ 0 h 976685"/>
                <a:gd name="connsiteX2" fmla="*/ 4474332 w 4572000"/>
                <a:gd name="connsiteY2" fmla="*/ 0 h 976685"/>
                <a:gd name="connsiteX3" fmla="*/ 4572001 w 4572000"/>
                <a:gd name="connsiteY3" fmla="*/ 97669 h 976685"/>
                <a:gd name="connsiteX4" fmla="*/ 4572000 w 4572000"/>
                <a:gd name="connsiteY4" fmla="*/ 879017 h 976685"/>
                <a:gd name="connsiteX5" fmla="*/ 4474331 w 4572000"/>
                <a:gd name="connsiteY5" fmla="*/ 976686 h 976685"/>
                <a:gd name="connsiteX6" fmla="*/ 97669 w 4572000"/>
                <a:gd name="connsiteY6" fmla="*/ 976685 h 976685"/>
                <a:gd name="connsiteX7" fmla="*/ 0 w 4572000"/>
                <a:gd name="connsiteY7" fmla="*/ 879016 h 976685"/>
                <a:gd name="connsiteX8" fmla="*/ 0 w 4572000"/>
                <a:gd name="connsiteY8" fmla="*/ 97669 h 97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0" h="976685">
                  <a:moveTo>
                    <a:pt x="0" y="97669"/>
                  </a:moveTo>
                  <a:cubicBezTo>
                    <a:pt x="0" y="43728"/>
                    <a:pt x="43728" y="0"/>
                    <a:pt x="97669" y="0"/>
                  </a:cubicBezTo>
                  <a:lnTo>
                    <a:pt x="4474332" y="0"/>
                  </a:lnTo>
                  <a:cubicBezTo>
                    <a:pt x="4528273" y="0"/>
                    <a:pt x="4572001" y="43728"/>
                    <a:pt x="4572001" y="97669"/>
                  </a:cubicBezTo>
                  <a:cubicBezTo>
                    <a:pt x="4572001" y="358118"/>
                    <a:pt x="4572000" y="618568"/>
                    <a:pt x="4572000" y="879017"/>
                  </a:cubicBezTo>
                  <a:cubicBezTo>
                    <a:pt x="4572000" y="932958"/>
                    <a:pt x="4528272" y="976686"/>
                    <a:pt x="4474331" y="976686"/>
                  </a:cubicBezTo>
                  <a:lnTo>
                    <a:pt x="97669" y="976685"/>
                  </a:lnTo>
                  <a:cubicBezTo>
                    <a:pt x="43728" y="976685"/>
                    <a:pt x="0" y="932957"/>
                    <a:pt x="0" y="879016"/>
                  </a:cubicBezTo>
                  <a:lnTo>
                    <a:pt x="0" y="97669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3342640" bIns="142240" numCol="1" spcCol="1270" anchor="ctr" anchorCtr="0">
              <a:noAutofit/>
            </a:bodyPr>
            <a:lstStyle/>
            <a:p>
              <a:pPr marL="0" lvl="0" indent="0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/>
                </a:rPr>
                <a:t>...</a:t>
              </a:r>
              <a:endParaRPr lang="en-US" sz="2000" b="1" kern="120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B85CE8C-BF53-AEB9-9340-4424BEF72ED3}"/>
                </a:ext>
              </a:extLst>
            </p:cNvPr>
            <p:cNvSpPr/>
            <p:nvPr/>
          </p:nvSpPr>
          <p:spPr>
            <a:xfrm>
              <a:off x="6777313" y="2812065"/>
              <a:ext cx="4693564" cy="1011071"/>
            </a:xfrm>
            <a:custGeom>
              <a:avLst/>
              <a:gdLst>
                <a:gd name="connsiteX0" fmla="*/ 0 w 4572000"/>
                <a:gd name="connsiteY0" fmla="*/ 101107 h 1011071"/>
                <a:gd name="connsiteX1" fmla="*/ 101107 w 4572000"/>
                <a:gd name="connsiteY1" fmla="*/ 0 h 1011071"/>
                <a:gd name="connsiteX2" fmla="*/ 4470893 w 4572000"/>
                <a:gd name="connsiteY2" fmla="*/ 0 h 1011071"/>
                <a:gd name="connsiteX3" fmla="*/ 4572000 w 4572000"/>
                <a:gd name="connsiteY3" fmla="*/ 101107 h 1011071"/>
                <a:gd name="connsiteX4" fmla="*/ 4572000 w 4572000"/>
                <a:gd name="connsiteY4" fmla="*/ 909964 h 1011071"/>
                <a:gd name="connsiteX5" fmla="*/ 4470893 w 4572000"/>
                <a:gd name="connsiteY5" fmla="*/ 1011071 h 1011071"/>
                <a:gd name="connsiteX6" fmla="*/ 101107 w 4572000"/>
                <a:gd name="connsiteY6" fmla="*/ 1011071 h 1011071"/>
                <a:gd name="connsiteX7" fmla="*/ 0 w 4572000"/>
                <a:gd name="connsiteY7" fmla="*/ 909964 h 1011071"/>
                <a:gd name="connsiteX8" fmla="*/ 0 w 4572000"/>
                <a:gd name="connsiteY8" fmla="*/ 101107 h 101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0" h="1011071">
                  <a:moveTo>
                    <a:pt x="0" y="101107"/>
                  </a:moveTo>
                  <a:cubicBezTo>
                    <a:pt x="0" y="45267"/>
                    <a:pt x="45267" y="0"/>
                    <a:pt x="101107" y="0"/>
                  </a:cubicBezTo>
                  <a:lnTo>
                    <a:pt x="4470893" y="0"/>
                  </a:lnTo>
                  <a:cubicBezTo>
                    <a:pt x="4526733" y="0"/>
                    <a:pt x="4572000" y="45267"/>
                    <a:pt x="4572000" y="101107"/>
                  </a:cubicBezTo>
                  <a:lnTo>
                    <a:pt x="4572000" y="909964"/>
                  </a:lnTo>
                  <a:cubicBezTo>
                    <a:pt x="4572000" y="965804"/>
                    <a:pt x="4526733" y="1011071"/>
                    <a:pt x="4470893" y="1011071"/>
                  </a:cubicBezTo>
                  <a:lnTo>
                    <a:pt x="101107" y="1011071"/>
                  </a:lnTo>
                  <a:cubicBezTo>
                    <a:pt x="45267" y="1011071"/>
                    <a:pt x="0" y="965804"/>
                    <a:pt x="0" y="909964"/>
                  </a:cubicBezTo>
                  <a:lnTo>
                    <a:pt x="0" y="101107"/>
                  </a:lnTo>
                  <a:close/>
                </a:path>
              </a:pathLst>
            </a:custGeom>
            <a:ln w="28575">
              <a:solidFill>
                <a:schemeClr val="accent3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3349752" bIns="149352" numCol="1" spcCol="1270" anchor="ctr" anchorCtr="0">
              <a:noAutofit/>
            </a:bodyPr>
            <a:lstStyle/>
            <a:p>
              <a:pPr marL="0" lvl="0" indent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>
                  <a:latin typeface="Arial" panose="020B0604020202020204"/>
                </a:rPr>
                <a:t>Row (Cells List)</a:t>
              </a:r>
            </a:p>
            <a:p>
              <a:pPr marL="0" lvl="0" indent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>
                  <a:latin typeface="Arial" panose="020B0604020202020204"/>
                </a:rPr>
                <a:t>View 1</a:t>
              </a:r>
              <a:endParaRPr lang="en-US" sz="2100" b="1" kern="1200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4D428B-2B56-2700-9CF4-112C45F253AE}"/>
                </a:ext>
              </a:extLst>
            </p:cNvPr>
            <p:cNvGrpSpPr/>
            <p:nvPr/>
          </p:nvGrpSpPr>
          <p:grpSpPr>
            <a:xfrm>
              <a:off x="8400408" y="3031394"/>
              <a:ext cx="2907209" cy="574635"/>
              <a:chOff x="8400408" y="3031394"/>
              <a:chExt cx="2907209" cy="574635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B9BADB4-FBDE-BDDA-D5CD-ED475C6B4F37}"/>
                  </a:ext>
                </a:extLst>
              </p:cNvPr>
              <p:cNvSpPr/>
              <p:nvPr/>
            </p:nvSpPr>
            <p:spPr>
              <a:xfrm>
                <a:off x="8400408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  <a:ln w="28575">
                <a:solidFill>
                  <a:schemeClr val="accent3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Cell  View1</a:t>
                </a: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2401D1F-73EF-2A1B-396A-EE1D69B6692E}"/>
                  </a:ext>
                </a:extLst>
              </p:cNvPr>
              <p:cNvSpPr/>
              <p:nvPr/>
            </p:nvSpPr>
            <p:spPr>
              <a:xfrm>
                <a:off x="9488296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…</a:t>
                </a: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B8B0035-CF6D-941D-049F-F8402D8D8CB1}"/>
                  </a:ext>
                </a:extLst>
              </p:cNvPr>
              <p:cNvSpPr/>
              <p:nvPr/>
            </p:nvSpPr>
            <p:spPr>
              <a:xfrm>
                <a:off x="10576184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Cell View M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17E6F9-181A-096F-0A56-94769CB5A243}"/>
                </a:ext>
              </a:extLst>
            </p:cNvPr>
            <p:cNvGrpSpPr/>
            <p:nvPr/>
          </p:nvGrpSpPr>
          <p:grpSpPr>
            <a:xfrm>
              <a:off x="8400407" y="4117260"/>
              <a:ext cx="2907209" cy="574635"/>
              <a:chOff x="8400408" y="3031394"/>
              <a:chExt cx="2907209" cy="574635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173E736-2268-7BAE-4869-DBC2A82B7323}"/>
                  </a:ext>
                </a:extLst>
              </p:cNvPr>
              <p:cNvSpPr/>
              <p:nvPr/>
            </p:nvSpPr>
            <p:spPr>
              <a:xfrm>
                <a:off x="8400408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Cell View 1</a:t>
                </a: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DB0449F-6F14-BC13-34BB-02C1C65EA211}"/>
                  </a:ext>
                </a:extLst>
              </p:cNvPr>
              <p:cNvSpPr/>
              <p:nvPr/>
            </p:nvSpPr>
            <p:spPr>
              <a:xfrm>
                <a:off x="9488295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…</a:t>
                </a: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7FD8FB4-666F-39D3-9656-FA40D5BA4106}"/>
                  </a:ext>
                </a:extLst>
              </p:cNvPr>
              <p:cNvSpPr/>
              <p:nvPr/>
            </p:nvSpPr>
            <p:spPr>
              <a:xfrm>
                <a:off x="10576184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Cell View M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E52DDCC-6CC0-8E30-EF26-BF414E6A8D20}"/>
                </a:ext>
              </a:extLst>
            </p:cNvPr>
            <p:cNvGrpSpPr/>
            <p:nvPr/>
          </p:nvGrpSpPr>
          <p:grpSpPr>
            <a:xfrm>
              <a:off x="8400406" y="5153678"/>
              <a:ext cx="2907209" cy="574635"/>
              <a:chOff x="8400408" y="3031394"/>
              <a:chExt cx="2907209" cy="574635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3308011-63BD-47E8-2683-4611F40578C1}"/>
                  </a:ext>
                </a:extLst>
              </p:cNvPr>
              <p:cNvSpPr/>
              <p:nvPr/>
            </p:nvSpPr>
            <p:spPr>
              <a:xfrm>
                <a:off x="8400408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Cell View 1</a:t>
                </a: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B9FBB2C-D076-63B0-E33B-A3700E0D9734}"/>
                  </a:ext>
                </a:extLst>
              </p:cNvPr>
              <p:cNvSpPr/>
              <p:nvPr/>
            </p:nvSpPr>
            <p:spPr>
              <a:xfrm>
                <a:off x="9488295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/>
                  <a:t>…</a:t>
                </a: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EF7A00A0-52C5-D6A4-7601-46BD69AA4E39}"/>
                  </a:ext>
                </a:extLst>
              </p:cNvPr>
              <p:cNvSpPr/>
              <p:nvPr/>
            </p:nvSpPr>
            <p:spPr>
              <a:xfrm>
                <a:off x="10576184" y="3031394"/>
                <a:ext cx="731433" cy="574635"/>
              </a:xfrm>
              <a:custGeom>
                <a:avLst/>
                <a:gdLst>
                  <a:gd name="connsiteX0" fmla="*/ 0 w 466587"/>
                  <a:gd name="connsiteY0" fmla="*/ 28650 h 286504"/>
                  <a:gd name="connsiteX1" fmla="*/ 28650 w 466587"/>
                  <a:gd name="connsiteY1" fmla="*/ 0 h 286504"/>
                  <a:gd name="connsiteX2" fmla="*/ 437937 w 466587"/>
                  <a:gd name="connsiteY2" fmla="*/ 0 h 286504"/>
                  <a:gd name="connsiteX3" fmla="*/ 466587 w 466587"/>
                  <a:gd name="connsiteY3" fmla="*/ 28650 h 286504"/>
                  <a:gd name="connsiteX4" fmla="*/ 466587 w 466587"/>
                  <a:gd name="connsiteY4" fmla="*/ 257854 h 286504"/>
                  <a:gd name="connsiteX5" fmla="*/ 437937 w 466587"/>
                  <a:gd name="connsiteY5" fmla="*/ 286504 h 286504"/>
                  <a:gd name="connsiteX6" fmla="*/ 28650 w 466587"/>
                  <a:gd name="connsiteY6" fmla="*/ 286504 h 286504"/>
                  <a:gd name="connsiteX7" fmla="*/ 0 w 466587"/>
                  <a:gd name="connsiteY7" fmla="*/ 257854 h 286504"/>
                  <a:gd name="connsiteX8" fmla="*/ 0 w 466587"/>
                  <a:gd name="connsiteY8" fmla="*/ 28650 h 2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587" h="286504">
                    <a:moveTo>
                      <a:pt x="0" y="28650"/>
                    </a:moveTo>
                    <a:cubicBezTo>
                      <a:pt x="0" y="12827"/>
                      <a:pt x="12827" y="0"/>
                      <a:pt x="28650" y="0"/>
                    </a:cubicBezTo>
                    <a:lnTo>
                      <a:pt x="437937" y="0"/>
                    </a:lnTo>
                    <a:cubicBezTo>
                      <a:pt x="453760" y="0"/>
                      <a:pt x="466587" y="12827"/>
                      <a:pt x="466587" y="28650"/>
                    </a:cubicBezTo>
                    <a:lnTo>
                      <a:pt x="466587" y="257854"/>
                    </a:lnTo>
                    <a:cubicBezTo>
                      <a:pt x="466587" y="273677"/>
                      <a:pt x="453760" y="286504"/>
                      <a:pt x="437937" y="286504"/>
                    </a:cubicBezTo>
                    <a:lnTo>
                      <a:pt x="28650" y="286504"/>
                    </a:lnTo>
                    <a:cubicBezTo>
                      <a:pt x="12827" y="286504"/>
                      <a:pt x="0" y="273677"/>
                      <a:pt x="0" y="257854"/>
                    </a:cubicBezTo>
                    <a:lnTo>
                      <a:pt x="0" y="286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491" tIns="46491" rIns="46491" bIns="46491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Cell View M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D498A0-D78F-A225-B332-5E88FE2FD46A}"/>
              </a:ext>
            </a:extLst>
          </p:cNvPr>
          <p:cNvSpPr txBox="1"/>
          <p:nvPr/>
        </p:nvSpPr>
        <p:spPr>
          <a:xfrm>
            <a:off x="849627" y="1444271"/>
            <a:ext cx="10551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oto Sans"/>
                <a:ea typeface="Noto Sans"/>
                <a:cs typeface="Noto Sans"/>
              </a:rPr>
              <a:t>Views Field View module</a:t>
            </a:r>
            <a:r>
              <a:rPr lang="en-US" b="0" i="0" dirty="0">
                <a:solidFill>
                  <a:srgbClr val="222222"/>
                </a:solidFill>
                <a:effectLst/>
                <a:latin typeface="Lucida Grande" panose="020B0600040502020204" pitchFamily="34" charset="0"/>
              </a:rPr>
              <a:t> allows you to embed one view into another view and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ucida Grande" panose="020B0600040502020204" pitchFamily="34" charset="0"/>
              </a:rPr>
              <a:t>pass arguments along.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40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HI360 1">
      <a:dk1>
        <a:srgbClr val="000000"/>
      </a:dk1>
      <a:lt1>
        <a:srgbClr val="FFFFFF"/>
      </a:lt1>
      <a:dk2>
        <a:srgbClr val="FF4719"/>
      </a:dk2>
      <a:lt2>
        <a:srgbClr val="253746"/>
      </a:lt2>
      <a:accent1>
        <a:srgbClr val="3CAAFF"/>
      </a:accent1>
      <a:accent2>
        <a:srgbClr val="00CE7C"/>
      </a:accent2>
      <a:accent3>
        <a:srgbClr val="D3042C"/>
      </a:accent3>
      <a:accent4>
        <a:srgbClr val="FFA800"/>
      </a:accent4>
      <a:accent5>
        <a:srgbClr val="6E81FF"/>
      </a:accent5>
      <a:accent6>
        <a:srgbClr val="D03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HI360_Pres_NotoSans_03-21-2023" id="{1F4E034B-B35A-B541-8A7E-291D907610A2}" vid="{B34C7743-AA30-F14A-B922-29BF003FC5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C58652C7B9DB41BE221E06BD5B3453" ma:contentTypeVersion="16" ma:contentTypeDescription="Create a new document." ma:contentTypeScope="" ma:versionID="02f55cee3e7984cde74d9af664947886">
  <xsd:schema xmlns:xsd="http://www.w3.org/2001/XMLSchema" xmlns:xs="http://www.w3.org/2001/XMLSchema" xmlns:p="http://schemas.microsoft.com/office/2006/metadata/properties" xmlns:ns2="89e00266-c3d2-4410-a3b5-f1ae5de283a9" xmlns:ns3="a69566d3-8712-42a9-a206-36b4f5354285" targetNamespace="http://schemas.microsoft.com/office/2006/metadata/properties" ma:root="true" ma:fieldsID="b5e58b5ea70899c5f5d535f3bf2841dd" ns2:_="" ns3:_="">
    <xsd:import namespace="89e00266-c3d2-4410-a3b5-f1ae5de283a9"/>
    <xsd:import namespace="a69566d3-8712-42a9-a206-36b4f53542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e00266-c3d2-4410-a3b5-f1ae5de283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a955067c-4844-4e4f-970b-73b17f11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566d3-8712-42a9-a206-36b4f53542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53c8c471-2ede-459b-8a40-10a75babbf00}" ma:internalName="TaxCatchAll" ma:showField="CatchAllData" ma:web="a69566d3-8712-42a9-a206-36b4f53542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9e00266-c3d2-4410-a3b5-f1ae5de283a9">
      <Terms xmlns="http://schemas.microsoft.com/office/infopath/2007/PartnerControls"/>
    </lcf76f155ced4ddcb4097134ff3c332f>
    <TaxCatchAll xmlns="a69566d3-8712-42a9-a206-36b4f5354285" xsi:nil="true"/>
  </documentManagement>
</p:properties>
</file>

<file path=customXml/itemProps1.xml><?xml version="1.0" encoding="utf-8"?>
<ds:datastoreItem xmlns:ds="http://schemas.openxmlformats.org/officeDocument/2006/customXml" ds:itemID="{3B83F0AC-52EE-4C2A-86B1-70F75E322A3F}">
  <ds:schemaRefs>
    <ds:schemaRef ds:uri="89e00266-c3d2-4410-a3b5-f1ae5de283a9"/>
    <ds:schemaRef ds:uri="a69566d3-8712-42a9-a206-36b4f53542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DC403F-A6DD-4416-BFCE-0E17074634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107BB4-14A3-47E7-8981-9F8C5C61AFD7}">
  <ds:schemaRefs>
    <ds:schemaRef ds:uri="89e00266-c3d2-4410-a3b5-f1ae5de283a9"/>
    <ds:schemaRef ds:uri="a69566d3-8712-42a9-a206-36b4f535428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695</Words>
  <Application>Microsoft Macintosh PowerPoint</Application>
  <PresentationFormat>Widescreen</PresentationFormat>
  <Paragraphs>167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Lucida Grande</vt:lpstr>
      <vt:lpstr>Noto Sans</vt:lpstr>
      <vt:lpstr>System Font Regular</vt:lpstr>
      <vt:lpstr>Wingdings</vt:lpstr>
      <vt:lpstr>Office Theme</vt:lpstr>
      <vt:lpstr>Build a multi-dimensional Evidence Map with Views and Paragraphs</vt:lpstr>
      <vt:lpstr>Who We Are</vt:lpstr>
      <vt:lpstr>Our Journey </vt:lpstr>
      <vt:lpstr>Resource Library</vt:lpstr>
      <vt:lpstr>What is an Evidence Map</vt:lpstr>
      <vt:lpstr>What Are We Building?</vt:lpstr>
      <vt:lpstr>Initial Plan</vt:lpstr>
      <vt:lpstr>Evidence Map Structure</vt:lpstr>
      <vt:lpstr>Views Field View</vt:lpstr>
      <vt:lpstr>1st Attempt</vt:lpstr>
      <vt:lpstr>1st Attempt Details: Table View (Rows List)</vt:lpstr>
      <vt:lpstr>1st Attempt Details: Header of Table View</vt:lpstr>
      <vt:lpstr>1st Attempt Details: Row View</vt:lpstr>
      <vt:lpstr>1st Attempt Details: Cell View </vt:lpstr>
      <vt:lpstr>       </vt:lpstr>
      <vt:lpstr>2nd Attempt: What Are We Building This Time?</vt:lpstr>
      <vt:lpstr>Views Field View</vt:lpstr>
      <vt:lpstr>2nd Attempt</vt:lpstr>
      <vt:lpstr>2nd Attempt Details: Rows List View</vt:lpstr>
      <vt:lpstr>2nd Attempt Details: Row View</vt:lpstr>
      <vt:lpstr>2nd Attempt Details: Cell View</vt:lpstr>
      <vt:lpstr>2nd Attempt Details: Adding 3rd Dimension (Colors)</vt:lpstr>
      <vt:lpstr>2nd Attempt Details: Cell Header</vt:lpstr>
      <vt:lpstr>2nd Attempt Details: Adding 4th Dimension (Bubble Size)</vt:lpstr>
      <vt:lpstr>Final Steps (CSS)</vt:lpstr>
      <vt:lpstr>Final Steps (JavaScript)</vt:lpstr>
      <vt:lpstr>Conclusions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to change cover photos</dc:title>
  <dc:creator>Hubert De La Vega</dc:creator>
  <cp:lastModifiedBy>Armen Danielyan</cp:lastModifiedBy>
  <cp:revision>3</cp:revision>
  <dcterms:created xsi:type="dcterms:W3CDTF">2023-03-21T16:04:53Z</dcterms:created>
  <dcterms:modified xsi:type="dcterms:W3CDTF">2023-11-02T17:07:27Z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0x01010009C58652C7B9DB41BE221E06BD5B3453</vt:lpwstr>
  </property>
</Properties>
</file>